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Inconsolata"/>
      <p:regular r:id="rId23"/>
      <p:bold r:id="rId24"/>
    </p:embeddedFont>
    <p:embeddedFont>
      <p:font typeface="Josefin Sans"/>
      <p:regular r:id="rId25"/>
      <p:bold r:id="rId26"/>
      <p:italic r:id="rId27"/>
      <p:boldItalic r:id="rId28"/>
    </p:embeddedFont>
    <p:embeddedFont>
      <p:font typeface="Syncopate"/>
      <p:regular r:id="rId29"/>
      <p:bold r:id="rId30"/>
    </p:embeddedFont>
    <p:embeddedFont>
      <p:font typeface="Space Grotesk"/>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7CCEF81-6B27-4BD7-940A-B4C9366DB5A4}">
  <a:tblStyle styleId="{57CCEF81-6B27-4BD7-940A-B4C9366DB5A4}"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Inconsolata-bold.fntdata"/><Relationship Id="rId23" Type="http://schemas.openxmlformats.org/officeDocument/2006/relationships/font" Target="fonts/Inconsolata-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JosefinSans-bold.fntdata"/><Relationship Id="rId25" Type="http://schemas.openxmlformats.org/officeDocument/2006/relationships/font" Target="fonts/JosefinSans-regular.fntdata"/><Relationship Id="rId28" Type="http://schemas.openxmlformats.org/officeDocument/2006/relationships/font" Target="fonts/JosefinSans-boldItalic.fntdata"/><Relationship Id="rId27" Type="http://schemas.openxmlformats.org/officeDocument/2006/relationships/font" Target="fonts/JosefinSans-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yncopate-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paceGrotesk-regular.fntdata"/><Relationship Id="rId30" Type="http://schemas.openxmlformats.org/officeDocument/2006/relationships/font" Target="fonts/Syncopate-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SpaceGrotesk-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157f90498b_0_1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157f90498b_0_1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7d3aedf477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7d3aedf477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115dad79dfe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115dad79dfe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1601b5329c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1601b5329c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15536748df_0_4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15536748df_0_4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15536748df_0_6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15536748df_0_6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15536748df_0_69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15536748df_0_69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157f90498b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157f90498b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15dad79dfe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15dad79dfe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1601b5329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1601b5329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7d3aedf477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7d3aedf477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157f90498b_0_1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157f90498b_0_1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369639" y="463045"/>
            <a:ext cx="6402000" cy="1824900"/>
          </a:xfrm>
          <a:prstGeom prst="rect">
            <a:avLst/>
          </a:prstGeom>
        </p:spPr>
        <p:txBody>
          <a:bodyPr anchorCtr="0" anchor="ctr" bIns="91425" lIns="91425" spcFirstLastPara="1" rIns="91425" wrap="square" tIns="91425">
            <a:noAutofit/>
          </a:bodyPr>
          <a:lstStyle>
            <a:lvl1pPr lvl="0" algn="ctr">
              <a:lnSpc>
                <a:spcPct val="75000"/>
              </a:lnSpc>
              <a:spcBef>
                <a:spcPts val="0"/>
              </a:spcBef>
              <a:spcAft>
                <a:spcPts val="0"/>
              </a:spcAft>
              <a:buClr>
                <a:schemeClr val="lt1"/>
              </a:buClr>
              <a:buSzPts val="5200"/>
              <a:buNone/>
              <a:defRPr sz="48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18800" y="4319691"/>
            <a:ext cx="7703700" cy="3051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1800">
                <a:solidFill>
                  <a:schemeClr val="lt1"/>
                </a:solidFill>
                <a:latin typeface="Space Grotesk"/>
                <a:ea typeface="Space Grotesk"/>
                <a:cs typeface="Space Grotesk"/>
                <a:sym typeface="Space Grotesk"/>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6" name="Shape 36"/>
        <p:cNvGrpSpPr/>
        <p:nvPr/>
      </p:nvGrpSpPr>
      <p:grpSpPr>
        <a:xfrm>
          <a:off x="0" y="0"/>
          <a:ext cx="0" cy="0"/>
          <a:chOff x="0" y="0"/>
          <a:chExt cx="0" cy="0"/>
        </a:xfrm>
      </p:grpSpPr>
      <p:sp>
        <p:nvSpPr>
          <p:cNvPr id="37" name="Google Shape;37;p11"/>
          <p:cNvSpPr txBox="1"/>
          <p:nvPr>
            <p:ph hasCustomPrompt="1" type="title"/>
          </p:nvPr>
        </p:nvSpPr>
        <p:spPr>
          <a:xfrm>
            <a:off x="718900" y="330654"/>
            <a:ext cx="7706100" cy="14100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0000">
                <a:solidFill>
                  <a:schemeClr val="l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8" name="Google Shape;38;p11"/>
          <p:cNvSpPr txBox="1"/>
          <p:nvPr>
            <p:ph idx="1" type="body"/>
          </p:nvPr>
        </p:nvSpPr>
        <p:spPr>
          <a:xfrm>
            <a:off x="2550450" y="4004484"/>
            <a:ext cx="4043100" cy="541500"/>
          </a:xfrm>
          <a:prstGeom prst="rect">
            <a:avLst/>
          </a:prstGeom>
          <a:noFill/>
          <a:ln>
            <a:noFill/>
          </a:ln>
        </p:spPr>
        <p:txBody>
          <a:bodyPr anchorCtr="0" anchor="ctr" bIns="91425" lIns="91425" spcFirstLastPara="1" rIns="91425" wrap="square" tIns="91425">
            <a:noAutofit/>
          </a:bodyPr>
          <a:lstStyle>
            <a:lvl1pPr indent="-317500" lvl="0" marL="457200" algn="ctr">
              <a:lnSpc>
                <a:spcPct val="100000"/>
              </a:lnSpc>
              <a:spcBef>
                <a:spcPts val="0"/>
              </a:spcBef>
              <a:spcAft>
                <a:spcPts val="0"/>
              </a:spcAft>
              <a:buClr>
                <a:schemeClr val="lt1"/>
              </a:buClr>
              <a:buSzPts val="1400"/>
              <a:buChar char="●"/>
              <a:defRPr sz="1800">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9" name="Shape 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40" name="Shape 40"/>
        <p:cNvGrpSpPr/>
        <p:nvPr/>
      </p:nvGrpSpPr>
      <p:grpSpPr>
        <a:xfrm>
          <a:off x="0" y="0"/>
          <a:ext cx="0" cy="0"/>
          <a:chOff x="0" y="0"/>
          <a:chExt cx="0" cy="0"/>
        </a:xfrm>
      </p:grpSpPr>
      <p:sp>
        <p:nvSpPr>
          <p:cNvPr id="41" name="Google Shape;41;p13"/>
          <p:cNvSpPr txBox="1"/>
          <p:nvPr>
            <p:ph idx="1" type="subTitle"/>
          </p:nvPr>
        </p:nvSpPr>
        <p:spPr>
          <a:xfrm flipH="1">
            <a:off x="1696416" y="1688863"/>
            <a:ext cx="26490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42" name="Google Shape;42;p13"/>
          <p:cNvSpPr txBox="1"/>
          <p:nvPr>
            <p:ph idx="2" type="subTitle"/>
          </p:nvPr>
        </p:nvSpPr>
        <p:spPr>
          <a:xfrm flipH="1">
            <a:off x="1696416" y="3282539"/>
            <a:ext cx="26490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43" name="Google Shape;43;p13"/>
          <p:cNvSpPr txBox="1"/>
          <p:nvPr>
            <p:ph idx="3" type="subTitle"/>
          </p:nvPr>
        </p:nvSpPr>
        <p:spPr>
          <a:xfrm>
            <a:off x="5596237" y="1688863"/>
            <a:ext cx="26490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44" name="Google Shape;44;p13"/>
          <p:cNvSpPr txBox="1"/>
          <p:nvPr>
            <p:ph idx="4" type="subTitle"/>
          </p:nvPr>
        </p:nvSpPr>
        <p:spPr>
          <a:xfrm>
            <a:off x="5596237" y="3282539"/>
            <a:ext cx="26490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45" name="Google Shape;45;p13"/>
          <p:cNvSpPr txBox="1"/>
          <p:nvPr>
            <p:ph hasCustomPrompt="1" type="title"/>
          </p:nvPr>
        </p:nvSpPr>
        <p:spPr>
          <a:xfrm flipH="1">
            <a:off x="903818" y="1688863"/>
            <a:ext cx="647400" cy="478200"/>
          </a:xfrm>
          <a:prstGeom prst="rect">
            <a:avLst/>
          </a:pr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800"/>
              <a:buNone/>
              <a:defRPr sz="2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46" name="Google Shape;46;p13"/>
          <p:cNvSpPr txBox="1"/>
          <p:nvPr>
            <p:ph hasCustomPrompt="1" idx="5" type="title"/>
          </p:nvPr>
        </p:nvSpPr>
        <p:spPr>
          <a:xfrm flipH="1">
            <a:off x="903818" y="3292823"/>
            <a:ext cx="647400" cy="478200"/>
          </a:xfrm>
          <a:prstGeom prst="rect">
            <a:avLst/>
          </a:pr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800"/>
              <a:buNone/>
              <a:defRPr sz="2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47" name="Google Shape;47;p13"/>
          <p:cNvSpPr txBox="1"/>
          <p:nvPr>
            <p:ph hasCustomPrompt="1" idx="6" type="title"/>
          </p:nvPr>
        </p:nvSpPr>
        <p:spPr>
          <a:xfrm>
            <a:off x="4805450" y="1688863"/>
            <a:ext cx="647400" cy="4782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800"/>
              <a:buNone/>
              <a:defRPr sz="2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48" name="Google Shape;48;p13"/>
          <p:cNvSpPr txBox="1"/>
          <p:nvPr>
            <p:ph hasCustomPrompt="1" idx="7" type="title"/>
          </p:nvPr>
        </p:nvSpPr>
        <p:spPr>
          <a:xfrm>
            <a:off x="4805450" y="3292823"/>
            <a:ext cx="647400" cy="478200"/>
          </a:xfrm>
          <a:prstGeom prst="rect">
            <a:avLst/>
          </a:pr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800"/>
              <a:buNone/>
              <a:defRPr sz="2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49" name="Google Shape;49;p13"/>
          <p:cNvSpPr txBox="1"/>
          <p:nvPr>
            <p:ph idx="8" type="subTitle"/>
          </p:nvPr>
        </p:nvSpPr>
        <p:spPr>
          <a:xfrm>
            <a:off x="1696509" y="2082894"/>
            <a:ext cx="2649000" cy="61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50" name="Google Shape;50;p13"/>
          <p:cNvSpPr txBox="1"/>
          <p:nvPr>
            <p:ph idx="9" type="subTitle"/>
          </p:nvPr>
        </p:nvSpPr>
        <p:spPr>
          <a:xfrm>
            <a:off x="1696509" y="3684537"/>
            <a:ext cx="2649000" cy="61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51" name="Google Shape;51;p13"/>
          <p:cNvSpPr txBox="1"/>
          <p:nvPr>
            <p:ph idx="13" type="subTitle"/>
          </p:nvPr>
        </p:nvSpPr>
        <p:spPr>
          <a:xfrm>
            <a:off x="5596237" y="2082894"/>
            <a:ext cx="2649000" cy="61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52" name="Google Shape;52;p13"/>
          <p:cNvSpPr txBox="1"/>
          <p:nvPr>
            <p:ph idx="14" type="subTitle"/>
          </p:nvPr>
        </p:nvSpPr>
        <p:spPr>
          <a:xfrm>
            <a:off x="5596237" y="3684537"/>
            <a:ext cx="2649000" cy="61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53" name="Google Shape;53;p13"/>
          <p:cNvSpPr txBox="1"/>
          <p:nvPr>
            <p:ph idx="15"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9">
    <p:bg>
      <p:bgPr>
        <a:solidFill>
          <a:schemeClr val="lt1"/>
        </a:solidFill>
      </p:bgPr>
    </p:bg>
    <p:spTree>
      <p:nvGrpSpPr>
        <p:cNvPr id="54" name="Shape 54"/>
        <p:cNvGrpSpPr/>
        <p:nvPr/>
      </p:nvGrpSpPr>
      <p:grpSpPr>
        <a:xfrm>
          <a:off x="0" y="0"/>
          <a:ext cx="0" cy="0"/>
          <a:chOff x="0" y="0"/>
          <a:chExt cx="0" cy="0"/>
        </a:xfrm>
      </p:grpSpPr>
      <p:sp>
        <p:nvSpPr>
          <p:cNvPr id="55" name="Google Shape;55;p14"/>
          <p:cNvSpPr txBox="1"/>
          <p:nvPr>
            <p:ph idx="1" type="subTitle"/>
          </p:nvPr>
        </p:nvSpPr>
        <p:spPr>
          <a:xfrm>
            <a:off x="2650200" y="3155454"/>
            <a:ext cx="3843600" cy="100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Inconsolata"/>
              <a:buNone/>
              <a:defRPr b="1" sz="2800">
                <a:solidFill>
                  <a:schemeClr val="lt2"/>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56" name="Google Shape;56;p14"/>
          <p:cNvSpPr txBox="1"/>
          <p:nvPr>
            <p:ph idx="2" type="subTitle"/>
          </p:nvPr>
        </p:nvSpPr>
        <p:spPr>
          <a:xfrm>
            <a:off x="1432800" y="990767"/>
            <a:ext cx="6278400" cy="2042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sz="3000">
                <a:solidFill>
                  <a:schemeClr val="lt2"/>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6">
    <p:bg>
      <p:bgPr>
        <a:solidFill>
          <a:schemeClr val="lt1"/>
        </a:solidFill>
      </p:bgPr>
    </p:bg>
    <p:spTree>
      <p:nvGrpSpPr>
        <p:cNvPr id="57" name="Shape 57"/>
        <p:cNvGrpSpPr/>
        <p:nvPr/>
      </p:nvGrpSpPr>
      <p:grpSpPr>
        <a:xfrm>
          <a:off x="0" y="0"/>
          <a:ext cx="0" cy="0"/>
          <a:chOff x="0" y="0"/>
          <a:chExt cx="0" cy="0"/>
        </a:xfrm>
      </p:grpSpPr>
      <p:sp>
        <p:nvSpPr>
          <p:cNvPr id="58" name="Google Shape;58;p15"/>
          <p:cNvSpPr txBox="1"/>
          <p:nvPr>
            <p:ph idx="1" type="subTitle"/>
          </p:nvPr>
        </p:nvSpPr>
        <p:spPr>
          <a:xfrm>
            <a:off x="4213650" y="1855643"/>
            <a:ext cx="4211400" cy="217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EF651F"/>
              </a:buClr>
              <a:buSzPts val="1000"/>
              <a:buFont typeface="Barlow"/>
              <a:buChar char="●"/>
              <a:defRPr>
                <a:solidFill>
                  <a:schemeClr val="lt2"/>
                </a:solidFill>
              </a:defRPr>
            </a:lvl1pPr>
            <a:lvl2pPr lvl="1" rtl="0" algn="ctr">
              <a:lnSpc>
                <a:spcPct val="100000"/>
              </a:lnSpc>
              <a:spcBef>
                <a:spcPts val="0"/>
              </a:spcBef>
              <a:spcAft>
                <a:spcPts val="0"/>
              </a:spcAft>
              <a:buClr>
                <a:srgbClr val="EF651F"/>
              </a:buClr>
              <a:buSzPts val="1200"/>
              <a:buFont typeface="Barlow"/>
              <a:buChar char="○"/>
              <a:defRPr sz="2100"/>
            </a:lvl2pPr>
            <a:lvl3pPr lvl="2" rtl="0" algn="ctr">
              <a:lnSpc>
                <a:spcPct val="100000"/>
              </a:lnSpc>
              <a:spcBef>
                <a:spcPts val="0"/>
              </a:spcBef>
              <a:spcAft>
                <a:spcPts val="0"/>
              </a:spcAft>
              <a:buClr>
                <a:srgbClr val="EF651F"/>
              </a:buClr>
              <a:buSzPts val="1200"/>
              <a:buFont typeface="Barlow"/>
              <a:buChar char="■"/>
              <a:defRPr sz="2100"/>
            </a:lvl3pPr>
            <a:lvl4pPr lvl="3" rtl="0" algn="ctr">
              <a:lnSpc>
                <a:spcPct val="100000"/>
              </a:lnSpc>
              <a:spcBef>
                <a:spcPts val="0"/>
              </a:spcBef>
              <a:spcAft>
                <a:spcPts val="0"/>
              </a:spcAft>
              <a:buClr>
                <a:srgbClr val="EF651F"/>
              </a:buClr>
              <a:buSzPts val="1200"/>
              <a:buFont typeface="Barlow"/>
              <a:buChar char="●"/>
              <a:defRPr sz="2100"/>
            </a:lvl4pPr>
            <a:lvl5pPr lvl="4" rtl="0" algn="ctr">
              <a:lnSpc>
                <a:spcPct val="100000"/>
              </a:lnSpc>
              <a:spcBef>
                <a:spcPts val="0"/>
              </a:spcBef>
              <a:spcAft>
                <a:spcPts val="0"/>
              </a:spcAft>
              <a:buClr>
                <a:srgbClr val="EF651F"/>
              </a:buClr>
              <a:buSzPts val="1200"/>
              <a:buFont typeface="Barlow"/>
              <a:buChar char="○"/>
              <a:defRPr sz="2100"/>
            </a:lvl5pPr>
            <a:lvl6pPr lvl="5" rtl="0" algn="ctr">
              <a:lnSpc>
                <a:spcPct val="100000"/>
              </a:lnSpc>
              <a:spcBef>
                <a:spcPts val="0"/>
              </a:spcBef>
              <a:spcAft>
                <a:spcPts val="0"/>
              </a:spcAft>
              <a:buClr>
                <a:srgbClr val="EF651F"/>
              </a:buClr>
              <a:buSzPts val="1200"/>
              <a:buFont typeface="Barlow"/>
              <a:buChar char="■"/>
              <a:defRPr sz="2100"/>
            </a:lvl6pPr>
            <a:lvl7pPr lvl="6" rtl="0" algn="ctr">
              <a:lnSpc>
                <a:spcPct val="100000"/>
              </a:lnSpc>
              <a:spcBef>
                <a:spcPts val="0"/>
              </a:spcBef>
              <a:spcAft>
                <a:spcPts val="0"/>
              </a:spcAft>
              <a:buClr>
                <a:srgbClr val="EF651F"/>
              </a:buClr>
              <a:buSzPts val="1200"/>
              <a:buFont typeface="Barlow"/>
              <a:buChar char="●"/>
              <a:defRPr sz="2100"/>
            </a:lvl7pPr>
            <a:lvl8pPr lvl="7" rtl="0" algn="ctr">
              <a:lnSpc>
                <a:spcPct val="100000"/>
              </a:lnSpc>
              <a:spcBef>
                <a:spcPts val="0"/>
              </a:spcBef>
              <a:spcAft>
                <a:spcPts val="0"/>
              </a:spcAft>
              <a:buClr>
                <a:srgbClr val="EF651F"/>
              </a:buClr>
              <a:buSzPts val="1200"/>
              <a:buFont typeface="Barlow"/>
              <a:buChar char="○"/>
              <a:defRPr sz="2100"/>
            </a:lvl8pPr>
            <a:lvl9pPr lvl="8" rtl="0" algn="ctr">
              <a:lnSpc>
                <a:spcPct val="100000"/>
              </a:lnSpc>
              <a:spcBef>
                <a:spcPts val="0"/>
              </a:spcBef>
              <a:spcAft>
                <a:spcPts val="0"/>
              </a:spcAft>
              <a:buClr>
                <a:srgbClr val="EF651F"/>
              </a:buClr>
              <a:buSzPts val="1200"/>
              <a:buFont typeface="Barlow"/>
              <a:buChar char="■"/>
              <a:defRPr sz="2100"/>
            </a:lvl9pPr>
          </a:lstStyle>
          <a:p/>
        </p:txBody>
      </p:sp>
      <p:sp>
        <p:nvSpPr>
          <p:cNvPr id="59" name="Google Shape;59;p15"/>
          <p:cNvSpPr txBox="1"/>
          <p:nvPr>
            <p:ph type="title"/>
          </p:nvPr>
        </p:nvSpPr>
        <p:spPr>
          <a:xfrm>
            <a:off x="4213650" y="1125580"/>
            <a:ext cx="38547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2"/>
              </a:buClr>
              <a:buSzPts val="1800"/>
              <a:buNone/>
              <a:defRPr sz="2800">
                <a:solidFill>
                  <a:schemeClr val="lt2"/>
                </a:solidFill>
              </a:defRPr>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6_1">
    <p:bg>
      <p:bgPr>
        <a:solidFill>
          <a:schemeClr val="lt2"/>
        </a:solidFill>
      </p:bgPr>
    </p:bg>
    <p:spTree>
      <p:nvGrpSpPr>
        <p:cNvPr id="60" name="Shape 60"/>
        <p:cNvGrpSpPr/>
        <p:nvPr/>
      </p:nvGrpSpPr>
      <p:grpSpPr>
        <a:xfrm>
          <a:off x="0" y="0"/>
          <a:ext cx="0" cy="0"/>
          <a:chOff x="0" y="0"/>
          <a:chExt cx="0" cy="0"/>
        </a:xfrm>
      </p:grpSpPr>
      <p:sp>
        <p:nvSpPr>
          <p:cNvPr id="61" name="Google Shape;61;p16"/>
          <p:cNvSpPr txBox="1"/>
          <p:nvPr>
            <p:ph idx="1" type="subTitle"/>
          </p:nvPr>
        </p:nvSpPr>
        <p:spPr>
          <a:xfrm>
            <a:off x="5145425" y="2341700"/>
            <a:ext cx="2792100" cy="13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2100"/>
              <a:buNone/>
              <a:defRPr>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2" name="Google Shape;62;p16"/>
          <p:cNvSpPr txBox="1"/>
          <p:nvPr>
            <p:ph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28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6_1_1">
    <p:bg>
      <p:bgPr>
        <a:solidFill>
          <a:schemeClr val="lt2"/>
        </a:solidFill>
      </p:bgPr>
    </p:bg>
    <p:spTree>
      <p:nvGrpSpPr>
        <p:cNvPr id="63" name="Shape 63"/>
        <p:cNvGrpSpPr/>
        <p:nvPr/>
      </p:nvGrpSpPr>
      <p:grpSpPr>
        <a:xfrm>
          <a:off x="0" y="0"/>
          <a:ext cx="0" cy="0"/>
          <a:chOff x="0" y="0"/>
          <a:chExt cx="0" cy="0"/>
        </a:xfrm>
      </p:grpSpPr>
      <p:sp>
        <p:nvSpPr>
          <p:cNvPr id="64" name="Google Shape;64;p17"/>
          <p:cNvSpPr txBox="1"/>
          <p:nvPr>
            <p:ph idx="1" type="subTitle"/>
          </p:nvPr>
        </p:nvSpPr>
        <p:spPr>
          <a:xfrm>
            <a:off x="718725" y="3109025"/>
            <a:ext cx="3853200" cy="90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2100"/>
              <a:buNone/>
              <a:defRPr>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5" name="Google Shape;65;p17"/>
          <p:cNvSpPr txBox="1"/>
          <p:nvPr>
            <p:ph type="title"/>
          </p:nvPr>
        </p:nvSpPr>
        <p:spPr>
          <a:xfrm>
            <a:off x="718900" y="944050"/>
            <a:ext cx="3853200" cy="2114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1800"/>
              <a:buNone/>
              <a:defRPr sz="28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4">
    <p:spTree>
      <p:nvGrpSpPr>
        <p:cNvPr id="66" name="Shape 66"/>
        <p:cNvGrpSpPr/>
        <p:nvPr/>
      </p:nvGrpSpPr>
      <p:grpSpPr>
        <a:xfrm>
          <a:off x="0" y="0"/>
          <a:ext cx="0" cy="0"/>
          <a:chOff x="0" y="0"/>
          <a:chExt cx="0" cy="0"/>
        </a:xfrm>
      </p:grpSpPr>
      <p:sp>
        <p:nvSpPr>
          <p:cNvPr id="67" name="Google Shape;67;p18"/>
          <p:cNvSpPr txBox="1"/>
          <p:nvPr>
            <p:ph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 name="Google Shape;68;p18"/>
          <p:cNvSpPr txBox="1"/>
          <p:nvPr>
            <p:ph idx="1" type="body"/>
          </p:nvPr>
        </p:nvSpPr>
        <p:spPr>
          <a:xfrm>
            <a:off x="718600" y="1462925"/>
            <a:ext cx="3853500" cy="313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1"/>
              </a:buClr>
              <a:buSzPts val="14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69" name="Google Shape;69;p18"/>
          <p:cNvSpPr txBox="1"/>
          <p:nvPr>
            <p:ph idx="2" type="body"/>
          </p:nvPr>
        </p:nvSpPr>
        <p:spPr>
          <a:xfrm>
            <a:off x="4571600" y="1726450"/>
            <a:ext cx="3853500" cy="28695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1"/>
              </a:buClr>
              <a:buSzPts val="14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70" name="Google Shape;70;p18"/>
          <p:cNvSpPr txBox="1"/>
          <p:nvPr>
            <p:ph idx="3" type="subTitle"/>
          </p:nvPr>
        </p:nvSpPr>
        <p:spPr>
          <a:xfrm>
            <a:off x="718900" y="977343"/>
            <a:ext cx="77061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5">
    <p:spTree>
      <p:nvGrpSpPr>
        <p:cNvPr id="71" name="Shape 71"/>
        <p:cNvGrpSpPr/>
        <p:nvPr/>
      </p:nvGrpSpPr>
      <p:grpSpPr>
        <a:xfrm>
          <a:off x="0" y="0"/>
          <a:ext cx="0" cy="0"/>
          <a:chOff x="0" y="0"/>
          <a:chExt cx="0" cy="0"/>
        </a:xfrm>
      </p:grpSpPr>
      <p:sp>
        <p:nvSpPr>
          <p:cNvPr id="72" name="Google Shape;72;p19"/>
          <p:cNvSpPr txBox="1"/>
          <p:nvPr>
            <p:ph idx="1" type="subTitle"/>
          </p:nvPr>
        </p:nvSpPr>
        <p:spPr>
          <a:xfrm flipH="1">
            <a:off x="6348068" y="4294631"/>
            <a:ext cx="2081700" cy="39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Syncopate"/>
              <a:buNone/>
              <a:defRPr b="1" sz="1800">
                <a:solidFill>
                  <a:schemeClr val="lt1"/>
                </a:solidFill>
                <a:latin typeface="Syncopate"/>
                <a:ea typeface="Syncopate"/>
                <a:cs typeface="Syncopate"/>
                <a:sym typeface="Syncopate"/>
              </a:defRPr>
            </a:lvl1pPr>
            <a:lvl2pPr lvl="1" rtl="0" algn="ctr">
              <a:spcBef>
                <a:spcPts val="0"/>
              </a:spcBef>
              <a:spcAft>
                <a:spcPts val="0"/>
              </a:spcAft>
              <a:buSzPts val="1800"/>
              <a:buFont typeface="Syncopate"/>
              <a:buNone/>
              <a:defRPr sz="1800">
                <a:latin typeface="Syncopate"/>
                <a:ea typeface="Syncopate"/>
                <a:cs typeface="Syncopate"/>
                <a:sym typeface="Syncopate"/>
              </a:defRPr>
            </a:lvl2pPr>
            <a:lvl3pPr lvl="2" rtl="0" algn="ctr">
              <a:spcBef>
                <a:spcPts val="0"/>
              </a:spcBef>
              <a:spcAft>
                <a:spcPts val="0"/>
              </a:spcAft>
              <a:buSzPts val="1800"/>
              <a:buFont typeface="Syncopate"/>
              <a:buNone/>
              <a:defRPr sz="1800">
                <a:latin typeface="Syncopate"/>
                <a:ea typeface="Syncopate"/>
                <a:cs typeface="Syncopate"/>
                <a:sym typeface="Syncopate"/>
              </a:defRPr>
            </a:lvl3pPr>
            <a:lvl4pPr lvl="3" rtl="0" algn="ctr">
              <a:spcBef>
                <a:spcPts val="0"/>
              </a:spcBef>
              <a:spcAft>
                <a:spcPts val="0"/>
              </a:spcAft>
              <a:buSzPts val="1800"/>
              <a:buFont typeface="Syncopate"/>
              <a:buNone/>
              <a:defRPr sz="1800">
                <a:latin typeface="Syncopate"/>
                <a:ea typeface="Syncopate"/>
                <a:cs typeface="Syncopate"/>
                <a:sym typeface="Syncopate"/>
              </a:defRPr>
            </a:lvl4pPr>
            <a:lvl5pPr lvl="4" rtl="0" algn="ctr">
              <a:spcBef>
                <a:spcPts val="0"/>
              </a:spcBef>
              <a:spcAft>
                <a:spcPts val="0"/>
              </a:spcAft>
              <a:buSzPts val="1800"/>
              <a:buFont typeface="Syncopate"/>
              <a:buNone/>
              <a:defRPr sz="1800">
                <a:latin typeface="Syncopate"/>
                <a:ea typeface="Syncopate"/>
                <a:cs typeface="Syncopate"/>
                <a:sym typeface="Syncopate"/>
              </a:defRPr>
            </a:lvl5pPr>
            <a:lvl6pPr lvl="5" rtl="0" algn="ctr">
              <a:spcBef>
                <a:spcPts val="0"/>
              </a:spcBef>
              <a:spcAft>
                <a:spcPts val="0"/>
              </a:spcAft>
              <a:buSzPts val="1800"/>
              <a:buFont typeface="Syncopate"/>
              <a:buNone/>
              <a:defRPr sz="1800">
                <a:latin typeface="Syncopate"/>
                <a:ea typeface="Syncopate"/>
                <a:cs typeface="Syncopate"/>
                <a:sym typeface="Syncopate"/>
              </a:defRPr>
            </a:lvl6pPr>
            <a:lvl7pPr lvl="6" rtl="0" algn="ctr">
              <a:spcBef>
                <a:spcPts val="0"/>
              </a:spcBef>
              <a:spcAft>
                <a:spcPts val="0"/>
              </a:spcAft>
              <a:buSzPts val="1800"/>
              <a:buFont typeface="Syncopate"/>
              <a:buNone/>
              <a:defRPr sz="1800">
                <a:latin typeface="Syncopate"/>
                <a:ea typeface="Syncopate"/>
                <a:cs typeface="Syncopate"/>
                <a:sym typeface="Syncopate"/>
              </a:defRPr>
            </a:lvl7pPr>
            <a:lvl8pPr lvl="7" rtl="0" algn="ctr">
              <a:spcBef>
                <a:spcPts val="0"/>
              </a:spcBef>
              <a:spcAft>
                <a:spcPts val="0"/>
              </a:spcAft>
              <a:buSzPts val="1800"/>
              <a:buFont typeface="Syncopate"/>
              <a:buNone/>
              <a:defRPr sz="1800">
                <a:latin typeface="Syncopate"/>
                <a:ea typeface="Syncopate"/>
                <a:cs typeface="Syncopate"/>
                <a:sym typeface="Syncopate"/>
              </a:defRPr>
            </a:lvl8pPr>
            <a:lvl9pPr lvl="8" rtl="0" algn="ctr">
              <a:spcBef>
                <a:spcPts val="0"/>
              </a:spcBef>
              <a:spcAft>
                <a:spcPts val="0"/>
              </a:spcAft>
              <a:buSzPts val="1800"/>
              <a:buFont typeface="Syncopate"/>
              <a:buNone/>
              <a:defRPr sz="1800">
                <a:latin typeface="Syncopate"/>
                <a:ea typeface="Syncopate"/>
                <a:cs typeface="Syncopate"/>
                <a:sym typeface="Syncopate"/>
              </a:defRPr>
            </a:lvl9pPr>
          </a:lstStyle>
          <a:p/>
        </p:txBody>
      </p:sp>
      <p:sp>
        <p:nvSpPr>
          <p:cNvPr id="73" name="Google Shape;73;p19"/>
          <p:cNvSpPr txBox="1"/>
          <p:nvPr>
            <p:ph idx="2" type="subTitle"/>
          </p:nvPr>
        </p:nvSpPr>
        <p:spPr>
          <a:xfrm>
            <a:off x="6347993" y="3596298"/>
            <a:ext cx="2082300" cy="760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74" name="Google Shape;74;p19"/>
          <p:cNvSpPr txBox="1"/>
          <p:nvPr>
            <p:ph idx="3" type="subTitle"/>
          </p:nvPr>
        </p:nvSpPr>
        <p:spPr>
          <a:xfrm flipH="1">
            <a:off x="723145" y="4294631"/>
            <a:ext cx="2082300" cy="39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Syncopate"/>
              <a:buNone/>
              <a:defRPr b="1" sz="1800">
                <a:solidFill>
                  <a:schemeClr val="lt1"/>
                </a:solidFill>
                <a:latin typeface="Syncopate"/>
                <a:ea typeface="Syncopate"/>
                <a:cs typeface="Syncopate"/>
                <a:sym typeface="Syncopate"/>
              </a:defRPr>
            </a:lvl1pPr>
            <a:lvl2pPr lvl="1" rtl="0" algn="ctr">
              <a:spcBef>
                <a:spcPts val="0"/>
              </a:spcBef>
              <a:spcAft>
                <a:spcPts val="0"/>
              </a:spcAft>
              <a:buSzPts val="1800"/>
              <a:buFont typeface="Syncopate"/>
              <a:buNone/>
              <a:defRPr sz="1800">
                <a:latin typeface="Syncopate"/>
                <a:ea typeface="Syncopate"/>
                <a:cs typeface="Syncopate"/>
                <a:sym typeface="Syncopate"/>
              </a:defRPr>
            </a:lvl2pPr>
            <a:lvl3pPr lvl="2" rtl="0" algn="ctr">
              <a:spcBef>
                <a:spcPts val="0"/>
              </a:spcBef>
              <a:spcAft>
                <a:spcPts val="0"/>
              </a:spcAft>
              <a:buSzPts val="1800"/>
              <a:buFont typeface="Syncopate"/>
              <a:buNone/>
              <a:defRPr sz="1800">
                <a:latin typeface="Syncopate"/>
                <a:ea typeface="Syncopate"/>
                <a:cs typeface="Syncopate"/>
                <a:sym typeface="Syncopate"/>
              </a:defRPr>
            </a:lvl3pPr>
            <a:lvl4pPr lvl="3" rtl="0" algn="ctr">
              <a:spcBef>
                <a:spcPts val="0"/>
              </a:spcBef>
              <a:spcAft>
                <a:spcPts val="0"/>
              </a:spcAft>
              <a:buSzPts val="1800"/>
              <a:buFont typeface="Syncopate"/>
              <a:buNone/>
              <a:defRPr sz="1800">
                <a:latin typeface="Syncopate"/>
                <a:ea typeface="Syncopate"/>
                <a:cs typeface="Syncopate"/>
                <a:sym typeface="Syncopate"/>
              </a:defRPr>
            </a:lvl4pPr>
            <a:lvl5pPr lvl="4" rtl="0" algn="ctr">
              <a:spcBef>
                <a:spcPts val="0"/>
              </a:spcBef>
              <a:spcAft>
                <a:spcPts val="0"/>
              </a:spcAft>
              <a:buSzPts val="1800"/>
              <a:buFont typeface="Syncopate"/>
              <a:buNone/>
              <a:defRPr sz="1800">
                <a:latin typeface="Syncopate"/>
                <a:ea typeface="Syncopate"/>
                <a:cs typeface="Syncopate"/>
                <a:sym typeface="Syncopate"/>
              </a:defRPr>
            </a:lvl5pPr>
            <a:lvl6pPr lvl="5" rtl="0" algn="ctr">
              <a:spcBef>
                <a:spcPts val="0"/>
              </a:spcBef>
              <a:spcAft>
                <a:spcPts val="0"/>
              </a:spcAft>
              <a:buSzPts val="1800"/>
              <a:buFont typeface="Syncopate"/>
              <a:buNone/>
              <a:defRPr sz="1800">
                <a:latin typeface="Syncopate"/>
                <a:ea typeface="Syncopate"/>
                <a:cs typeface="Syncopate"/>
                <a:sym typeface="Syncopate"/>
              </a:defRPr>
            </a:lvl6pPr>
            <a:lvl7pPr lvl="6" rtl="0" algn="ctr">
              <a:spcBef>
                <a:spcPts val="0"/>
              </a:spcBef>
              <a:spcAft>
                <a:spcPts val="0"/>
              </a:spcAft>
              <a:buSzPts val="1800"/>
              <a:buFont typeface="Syncopate"/>
              <a:buNone/>
              <a:defRPr sz="1800">
                <a:latin typeface="Syncopate"/>
                <a:ea typeface="Syncopate"/>
                <a:cs typeface="Syncopate"/>
                <a:sym typeface="Syncopate"/>
              </a:defRPr>
            </a:lvl7pPr>
            <a:lvl8pPr lvl="7" rtl="0" algn="ctr">
              <a:spcBef>
                <a:spcPts val="0"/>
              </a:spcBef>
              <a:spcAft>
                <a:spcPts val="0"/>
              </a:spcAft>
              <a:buSzPts val="1800"/>
              <a:buFont typeface="Syncopate"/>
              <a:buNone/>
              <a:defRPr sz="1800">
                <a:latin typeface="Syncopate"/>
                <a:ea typeface="Syncopate"/>
                <a:cs typeface="Syncopate"/>
                <a:sym typeface="Syncopate"/>
              </a:defRPr>
            </a:lvl8pPr>
            <a:lvl9pPr lvl="8" rtl="0" algn="ctr">
              <a:spcBef>
                <a:spcPts val="0"/>
              </a:spcBef>
              <a:spcAft>
                <a:spcPts val="0"/>
              </a:spcAft>
              <a:buSzPts val="1800"/>
              <a:buFont typeface="Syncopate"/>
              <a:buNone/>
              <a:defRPr sz="1800">
                <a:latin typeface="Syncopate"/>
                <a:ea typeface="Syncopate"/>
                <a:cs typeface="Syncopate"/>
                <a:sym typeface="Syncopate"/>
              </a:defRPr>
            </a:lvl9pPr>
          </a:lstStyle>
          <a:p/>
        </p:txBody>
      </p:sp>
      <p:sp>
        <p:nvSpPr>
          <p:cNvPr id="75" name="Google Shape;75;p19"/>
          <p:cNvSpPr txBox="1"/>
          <p:nvPr>
            <p:ph idx="4" type="subTitle"/>
          </p:nvPr>
        </p:nvSpPr>
        <p:spPr>
          <a:xfrm flipH="1">
            <a:off x="3536206" y="4294630"/>
            <a:ext cx="2081100" cy="39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Syncopate"/>
              <a:buNone/>
              <a:defRPr b="1" sz="1800">
                <a:solidFill>
                  <a:schemeClr val="lt1"/>
                </a:solidFill>
                <a:latin typeface="Syncopate"/>
                <a:ea typeface="Syncopate"/>
                <a:cs typeface="Syncopate"/>
                <a:sym typeface="Syncopate"/>
              </a:defRPr>
            </a:lvl1pPr>
            <a:lvl2pPr lvl="1" rtl="0" algn="ctr">
              <a:spcBef>
                <a:spcPts val="0"/>
              </a:spcBef>
              <a:spcAft>
                <a:spcPts val="0"/>
              </a:spcAft>
              <a:buSzPts val="1800"/>
              <a:buFont typeface="Syncopate"/>
              <a:buNone/>
              <a:defRPr sz="1800">
                <a:latin typeface="Syncopate"/>
                <a:ea typeface="Syncopate"/>
                <a:cs typeface="Syncopate"/>
                <a:sym typeface="Syncopate"/>
              </a:defRPr>
            </a:lvl2pPr>
            <a:lvl3pPr lvl="2" rtl="0" algn="ctr">
              <a:spcBef>
                <a:spcPts val="0"/>
              </a:spcBef>
              <a:spcAft>
                <a:spcPts val="0"/>
              </a:spcAft>
              <a:buSzPts val="1800"/>
              <a:buFont typeface="Syncopate"/>
              <a:buNone/>
              <a:defRPr sz="1800">
                <a:latin typeface="Syncopate"/>
                <a:ea typeface="Syncopate"/>
                <a:cs typeface="Syncopate"/>
                <a:sym typeface="Syncopate"/>
              </a:defRPr>
            </a:lvl3pPr>
            <a:lvl4pPr lvl="3" rtl="0" algn="ctr">
              <a:spcBef>
                <a:spcPts val="0"/>
              </a:spcBef>
              <a:spcAft>
                <a:spcPts val="0"/>
              </a:spcAft>
              <a:buSzPts val="1800"/>
              <a:buFont typeface="Syncopate"/>
              <a:buNone/>
              <a:defRPr sz="1800">
                <a:latin typeface="Syncopate"/>
                <a:ea typeface="Syncopate"/>
                <a:cs typeface="Syncopate"/>
                <a:sym typeface="Syncopate"/>
              </a:defRPr>
            </a:lvl4pPr>
            <a:lvl5pPr lvl="4" rtl="0" algn="ctr">
              <a:spcBef>
                <a:spcPts val="0"/>
              </a:spcBef>
              <a:spcAft>
                <a:spcPts val="0"/>
              </a:spcAft>
              <a:buSzPts val="1800"/>
              <a:buFont typeface="Syncopate"/>
              <a:buNone/>
              <a:defRPr sz="1800">
                <a:latin typeface="Syncopate"/>
                <a:ea typeface="Syncopate"/>
                <a:cs typeface="Syncopate"/>
                <a:sym typeface="Syncopate"/>
              </a:defRPr>
            </a:lvl5pPr>
            <a:lvl6pPr lvl="5" rtl="0" algn="ctr">
              <a:spcBef>
                <a:spcPts val="0"/>
              </a:spcBef>
              <a:spcAft>
                <a:spcPts val="0"/>
              </a:spcAft>
              <a:buSzPts val="1800"/>
              <a:buFont typeface="Syncopate"/>
              <a:buNone/>
              <a:defRPr sz="1800">
                <a:latin typeface="Syncopate"/>
                <a:ea typeface="Syncopate"/>
                <a:cs typeface="Syncopate"/>
                <a:sym typeface="Syncopate"/>
              </a:defRPr>
            </a:lvl6pPr>
            <a:lvl7pPr lvl="6" rtl="0" algn="ctr">
              <a:spcBef>
                <a:spcPts val="0"/>
              </a:spcBef>
              <a:spcAft>
                <a:spcPts val="0"/>
              </a:spcAft>
              <a:buSzPts val="1800"/>
              <a:buFont typeface="Syncopate"/>
              <a:buNone/>
              <a:defRPr sz="1800">
                <a:latin typeface="Syncopate"/>
                <a:ea typeface="Syncopate"/>
                <a:cs typeface="Syncopate"/>
                <a:sym typeface="Syncopate"/>
              </a:defRPr>
            </a:lvl7pPr>
            <a:lvl8pPr lvl="7" rtl="0" algn="ctr">
              <a:spcBef>
                <a:spcPts val="0"/>
              </a:spcBef>
              <a:spcAft>
                <a:spcPts val="0"/>
              </a:spcAft>
              <a:buSzPts val="1800"/>
              <a:buFont typeface="Syncopate"/>
              <a:buNone/>
              <a:defRPr sz="1800">
                <a:latin typeface="Syncopate"/>
                <a:ea typeface="Syncopate"/>
                <a:cs typeface="Syncopate"/>
                <a:sym typeface="Syncopate"/>
              </a:defRPr>
            </a:lvl8pPr>
            <a:lvl9pPr lvl="8" rtl="0" algn="ctr">
              <a:spcBef>
                <a:spcPts val="0"/>
              </a:spcBef>
              <a:spcAft>
                <a:spcPts val="0"/>
              </a:spcAft>
              <a:buSzPts val="1800"/>
              <a:buFont typeface="Syncopate"/>
              <a:buNone/>
              <a:defRPr sz="1800">
                <a:latin typeface="Syncopate"/>
                <a:ea typeface="Syncopate"/>
                <a:cs typeface="Syncopate"/>
                <a:sym typeface="Syncopate"/>
              </a:defRPr>
            </a:lvl9pPr>
          </a:lstStyle>
          <a:p/>
        </p:txBody>
      </p:sp>
      <p:sp>
        <p:nvSpPr>
          <p:cNvPr id="76" name="Google Shape;76;p19"/>
          <p:cNvSpPr txBox="1"/>
          <p:nvPr>
            <p:ph idx="5" type="subTitle"/>
          </p:nvPr>
        </p:nvSpPr>
        <p:spPr>
          <a:xfrm>
            <a:off x="723158" y="3596298"/>
            <a:ext cx="2082900" cy="760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77" name="Google Shape;77;p19"/>
          <p:cNvSpPr txBox="1"/>
          <p:nvPr>
            <p:ph idx="6" type="subTitle"/>
          </p:nvPr>
        </p:nvSpPr>
        <p:spPr>
          <a:xfrm>
            <a:off x="3536271" y="3596298"/>
            <a:ext cx="2081700" cy="760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78" name="Google Shape;78;p19"/>
          <p:cNvSpPr txBox="1"/>
          <p:nvPr>
            <p:ph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7">
    <p:spTree>
      <p:nvGrpSpPr>
        <p:cNvPr id="79" name="Shape 79"/>
        <p:cNvGrpSpPr/>
        <p:nvPr/>
      </p:nvGrpSpPr>
      <p:grpSpPr>
        <a:xfrm>
          <a:off x="0" y="0"/>
          <a:ext cx="0" cy="0"/>
          <a:chOff x="0" y="0"/>
          <a:chExt cx="0" cy="0"/>
        </a:xfrm>
      </p:grpSpPr>
      <p:sp>
        <p:nvSpPr>
          <p:cNvPr id="80" name="Google Shape;80;p20"/>
          <p:cNvSpPr txBox="1"/>
          <p:nvPr>
            <p:ph idx="1" type="subTitle"/>
          </p:nvPr>
        </p:nvSpPr>
        <p:spPr>
          <a:xfrm>
            <a:off x="5659289" y="1285100"/>
            <a:ext cx="2765400" cy="342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Josefin Sans"/>
              <a:buNone/>
              <a:defRPr b="1" sz="1800">
                <a:solidFill>
                  <a:schemeClr val="lt1"/>
                </a:solidFill>
                <a:latin typeface="Syncopate"/>
                <a:ea typeface="Syncopate"/>
                <a:cs typeface="Syncopate"/>
                <a:sym typeface="Syncopate"/>
              </a:defRPr>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0"/>
              </a:spcBef>
              <a:spcAft>
                <a:spcPts val="0"/>
              </a:spcAft>
              <a:buSzPts val="1800"/>
              <a:buFont typeface="Josefin Sans"/>
              <a:buNone/>
              <a:defRPr sz="1800">
                <a:latin typeface="Josefin Sans"/>
                <a:ea typeface="Josefin Sans"/>
                <a:cs typeface="Josefin Sans"/>
                <a:sym typeface="Josefin Sans"/>
              </a:defRPr>
            </a:lvl3pPr>
            <a:lvl4pPr lvl="3" rtl="0">
              <a:spcBef>
                <a:spcPts val="0"/>
              </a:spcBef>
              <a:spcAft>
                <a:spcPts val="0"/>
              </a:spcAft>
              <a:buSzPts val="1800"/>
              <a:buFont typeface="Josefin Sans"/>
              <a:buNone/>
              <a:defRPr sz="1800">
                <a:latin typeface="Josefin Sans"/>
                <a:ea typeface="Josefin Sans"/>
                <a:cs typeface="Josefin Sans"/>
                <a:sym typeface="Josefin Sans"/>
              </a:defRPr>
            </a:lvl4pPr>
            <a:lvl5pPr lvl="4" rtl="0">
              <a:spcBef>
                <a:spcPts val="0"/>
              </a:spcBef>
              <a:spcAft>
                <a:spcPts val="0"/>
              </a:spcAft>
              <a:buSzPts val="1800"/>
              <a:buFont typeface="Josefin Sans"/>
              <a:buNone/>
              <a:defRPr sz="1800">
                <a:latin typeface="Josefin Sans"/>
                <a:ea typeface="Josefin Sans"/>
                <a:cs typeface="Josefin Sans"/>
                <a:sym typeface="Josefin Sans"/>
              </a:defRPr>
            </a:lvl5pPr>
            <a:lvl6pPr lvl="5" rtl="0">
              <a:spcBef>
                <a:spcPts val="0"/>
              </a:spcBef>
              <a:spcAft>
                <a:spcPts val="0"/>
              </a:spcAft>
              <a:buSzPts val="1800"/>
              <a:buFont typeface="Josefin Sans"/>
              <a:buNone/>
              <a:defRPr sz="1800">
                <a:latin typeface="Josefin Sans"/>
                <a:ea typeface="Josefin Sans"/>
                <a:cs typeface="Josefin Sans"/>
                <a:sym typeface="Josefin Sans"/>
              </a:defRPr>
            </a:lvl6pPr>
            <a:lvl7pPr lvl="6" rtl="0">
              <a:spcBef>
                <a:spcPts val="0"/>
              </a:spcBef>
              <a:spcAft>
                <a:spcPts val="0"/>
              </a:spcAft>
              <a:buSzPts val="1800"/>
              <a:buFont typeface="Josefin Sans"/>
              <a:buNone/>
              <a:defRPr sz="1800">
                <a:latin typeface="Josefin Sans"/>
                <a:ea typeface="Josefin Sans"/>
                <a:cs typeface="Josefin Sans"/>
                <a:sym typeface="Josefin Sans"/>
              </a:defRPr>
            </a:lvl7pPr>
            <a:lvl8pPr lvl="7" rtl="0">
              <a:spcBef>
                <a:spcPts val="0"/>
              </a:spcBef>
              <a:spcAft>
                <a:spcPts val="0"/>
              </a:spcAft>
              <a:buSzPts val="1800"/>
              <a:buFont typeface="Josefin Sans"/>
              <a:buNone/>
              <a:defRPr sz="1800">
                <a:latin typeface="Josefin Sans"/>
                <a:ea typeface="Josefin Sans"/>
                <a:cs typeface="Josefin Sans"/>
                <a:sym typeface="Josefin Sans"/>
              </a:defRPr>
            </a:lvl8pPr>
            <a:lvl9pPr lvl="8" rtl="0">
              <a:spcBef>
                <a:spcPts val="0"/>
              </a:spcBef>
              <a:spcAft>
                <a:spcPts val="0"/>
              </a:spcAft>
              <a:buSzPts val="1800"/>
              <a:buFont typeface="Josefin Sans"/>
              <a:buNone/>
              <a:defRPr sz="1800">
                <a:latin typeface="Josefin Sans"/>
                <a:ea typeface="Josefin Sans"/>
                <a:cs typeface="Josefin Sans"/>
                <a:sym typeface="Josefin Sans"/>
              </a:defRPr>
            </a:lvl9pPr>
          </a:lstStyle>
          <a:p/>
        </p:txBody>
      </p:sp>
      <p:sp>
        <p:nvSpPr>
          <p:cNvPr id="81" name="Google Shape;81;p20"/>
          <p:cNvSpPr txBox="1"/>
          <p:nvPr>
            <p:ph idx="2" type="subTitle"/>
          </p:nvPr>
        </p:nvSpPr>
        <p:spPr>
          <a:xfrm>
            <a:off x="5659352" y="2463061"/>
            <a:ext cx="2765400" cy="342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Josefin Sans"/>
              <a:buNone/>
              <a:defRPr b="1" sz="1800">
                <a:solidFill>
                  <a:schemeClr val="lt1"/>
                </a:solidFill>
                <a:latin typeface="Syncopate"/>
                <a:ea typeface="Syncopate"/>
                <a:cs typeface="Syncopate"/>
                <a:sym typeface="Syncopate"/>
              </a:defRPr>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0"/>
              </a:spcBef>
              <a:spcAft>
                <a:spcPts val="0"/>
              </a:spcAft>
              <a:buSzPts val="1800"/>
              <a:buFont typeface="Josefin Sans"/>
              <a:buNone/>
              <a:defRPr sz="1800">
                <a:latin typeface="Josefin Sans"/>
                <a:ea typeface="Josefin Sans"/>
                <a:cs typeface="Josefin Sans"/>
                <a:sym typeface="Josefin Sans"/>
              </a:defRPr>
            </a:lvl3pPr>
            <a:lvl4pPr lvl="3" rtl="0">
              <a:spcBef>
                <a:spcPts val="0"/>
              </a:spcBef>
              <a:spcAft>
                <a:spcPts val="0"/>
              </a:spcAft>
              <a:buSzPts val="1800"/>
              <a:buFont typeface="Josefin Sans"/>
              <a:buNone/>
              <a:defRPr sz="1800">
                <a:latin typeface="Josefin Sans"/>
                <a:ea typeface="Josefin Sans"/>
                <a:cs typeface="Josefin Sans"/>
                <a:sym typeface="Josefin Sans"/>
              </a:defRPr>
            </a:lvl4pPr>
            <a:lvl5pPr lvl="4" rtl="0">
              <a:spcBef>
                <a:spcPts val="0"/>
              </a:spcBef>
              <a:spcAft>
                <a:spcPts val="0"/>
              </a:spcAft>
              <a:buSzPts val="1800"/>
              <a:buFont typeface="Josefin Sans"/>
              <a:buNone/>
              <a:defRPr sz="1800">
                <a:latin typeface="Josefin Sans"/>
                <a:ea typeface="Josefin Sans"/>
                <a:cs typeface="Josefin Sans"/>
                <a:sym typeface="Josefin Sans"/>
              </a:defRPr>
            </a:lvl5pPr>
            <a:lvl6pPr lvl="5" rtl="0">
              <a:spcBef>
                <a:spcPts val="0"/>
              </a:spcBef>
              <a:spcAft>
                <a:spcPts val="0"/>
              </a:spcAft>
              <a:buSzPts val="1800"/>
              <a:buFont typeface="Josefin Sans"/>
              <a:buNone/>
              <a:defRPr sz="1800">
                <a:latin typeface="Josefin Sans"/>
                <a:ea typeface="Josefin Sans"/>
                <a:cs typeface="Josefin Sans"/>
                <a:sym typeface="Josefin Sans"/>
              </a:defRPr>
            </a:lvl6pPr>
            <a:lvl7pPr lvl="6" rtl="0">
              <a:spcBef>
                <a:spcPts val="0"/>
              </a:spcBef>
              <a:spcAft>
                <a:spcPts val="0"/>
              </a:spcAft>
              <a:buSzPts val="1800"/>
              <a:buFont typeface="Josefin Sans"/>
              <a:buNone/>
              <a:defRPr sz="1800">
                <a:latin typeface="Josefin Sans"/>
                <a:ea typeface="Josefin Sans"/>
                <a:cs typeface="Josefin Sans"/>
                <a:sym typeface="Josefin Sans"/>
              </a:defRPr>
            </a:lvl7pPr>
            <a:lvl8pPr lvl="7" rtl="0">
              <a:spcBef>
                <a:spcPts val="0"/>
              </a:spcBef>
              <a:spcAft>
                <a:spcPts val="0"/>
              </a:spcAft>
              <a:buSzPts val="1800"/>
              <a:buFont typeface="Josefin Sans"/>
              <a:buNone/>
              <a:defRPr sz="1800">
                <a:latin typeface="Josefin Sans"/>
                <a:ea typeface="Josefin Sans"/>
                <a:cs typeface="Josefin Sans"/>
                <a:sym typeface="Josefin Sans"/>
              </a:defRPr>
            </a:lvl8pPr>
            <a:lvl9pPr lvl="8" rtl="0">
              <a:spcBef>
                <a:spcPts val="0"/>
              </a:spcBef>
              <a:spcAft>
                <a:spcPts val="0"/>
              </a:spcAft>
              <a:buSzPts val="1800"/>
              <a:buFont typeface="Josefin Sans"/>
              <a:buNone/>
              <a:defRPr sz="1800">
                <a:latin typeface="Josefin Sans"/>
                <a:ea typeface="Josefin Sans"/>
                <a:cs typeface="Josefin Sans"/>
                <a:sym typeface="Josefin Sans"/>
              </a:defRPr>
            </a:lvl9pPr>
          </a:lstStyle>
          <a:p/>
        </p:txBody>
      </p:sp>
      <p:sp>
        <p:nvSpPr>
          <p:cNvPr id="82" name="Google Shape;82;p20"/>
          <p:cNvSpPr txBox="1"/>
          <p:nvPr>
            <p:ph idx="3" type="subTitle"/>
          </p:nvPr>
        </p:nvSpPr>
        <p:spPr>
          <a:xfrm>
            <a:off x="5659275" y="3641023"/>
            <a:ext cx="2765400" cy="342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Josefin Sans"/>
              <a:buNone/>
              <a:defRPr b="1" sz="1800">
                <a:solidFill>
                  <a:schemeClr val="lt1"/>
                </a:solidFill>
                <a:latin typeface="Syncopate"/>
                <a:ea typeface="Syncopate"/>
                <a:cs typeface="Syncopate"/>
                <a:sym typeface="Syncopate"/>
              </a:defRPr>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0"/>
              </a:spcBef>
              <a:spcAft>
                <a:spcPts val="0"/>
              </a:spcAft>
              <a:buSzPts val="1800"/>
              <a:buFont typeface="Josefin Sans"/>
              <a:buNone/>
              <a:defRPr sz="1800">
                <a:latin typeface="Josefin Sans"/>
                <a:ea typeface="Josefin Sans"/>
                <a:cs typeface="Josefin Sans"/>
                <a:sym typeface="Josefin Sans"/>
              </a:defRPr>
            </a:lvl3pPr>
            <a:lvl4pPr lvl="3" rtl="0">
              <a:spcBef>
                <a:spcPts val="0"/>
              </a:spcBef>
              <a:spcAft>
                <a:spcPts val="0"/>
              </a:spcAft>
              <a:buSzPts val="1800"/>
              <a:buFont typeface="Josefin Sans"/>
              <a:buNone/>
              <a:defRPr sz="1800">
                <a:latin typeface="Josefin Sans"/>
                <a:ea typeface="Josefin Sans"/>
                <a:cs typeface="Josefin Sans"/>
                <a:sym typeface="Josefin Sans"/>
              </a:defRPr>
            </a:lvl4pPr>
            <a:lvl5pPr lvl="4" rtl="0">
              <a:spcBef>
                <a:spcPts val="0"/>
              </a:spcBef>
              <a:spcAft>
                <a:spcPts val="0"/>
              </a:spcAft>
              <a:buSzPts val="1800"/>
              <a:buFont typeface="Josefin Sans"/>
              <a:buNone/>
              <a:defRPr sz="1800">
                <a:latin typeface="Josefin Sans"/>
                <a:ea typeface="Josefin Sans"/>
                <a:cs typeface="Josefin Sans"/>
                <a:sym typeface="Josefin Sans"/>
              </a:defRPr>
            </a:lvl5pPr>
            <a:lvl6pPr lvl="5" rtl="0">
              <a:spcBef>
                <a:spcPts val="0"/>
              </a:spcBef>
              <a:spcAft>
                <a:spcPts val="0"/>
              </a:spcAft>
              <a:buSzPts val="1800"/>
              <a:buFont typeface="Josefin Sans"/>
              <a:buNone/>
              <a:defRPr sz="1800">
                <a:latin typeface="Josefin Sans"/>
                <a:ea typeface="Josefin Sans"/>
                <a:cs typeface="Josefin Sans"/>
                <a:sym typeface="Josefin Sans"/>
              </a:defRPr>
            </a:lvl6pPr>
            <a:lvl7pPr lvl="6" rtl="0">
              <a:spcBef>
                <a:spcPts val="0"/>
              </a:spcBef>
              <a:spcAft>
                <a:spcPts val="0"/>
              </a:spcAft>
              <a:buSzPts val="1800"/>
              <a:buFont typeface="Josefin Sans"/>
              <a:buNone/>
              <a:defRPr sz="1800">
                <a:latin typeface="Josefin Sans"/>
                <a:ea typeface="Josefin Sans"/>
                <a:cs typeface="Josefin Sans"/>
                <a:sym typeface="Josefin Sans"/>
              </a:defRPr>
            </a:lvl7pPr>
            <a:lvl8pPr lvl="7" rtl="0">
              <a:spcBef>
                <a:spcPts val="0"/>
              </a:spcBef>
              <a:spcAft>
                <a:spcPts val="0"/>
              </a:spcAft>
              <a:buSzPts val="1800"/>
              <a:buFont typeface="Josefin Sans"/>
              <a:buNone/>
              <a:defRPr sz="1800">
                <a:latin typeface="Josefin Sans"/>
                <a:ea typeface="Josefin Sans"/>
                <a:cs typeface="Josefin Sans"/>
                <a:sym typeface="Josefin Sans"/>
              </a:defRPr>
            </a:lvl8pPr>
            <a:lvl9pPr lvl="8" rtl="0">
              <a:spcBef>
                <a:spcPts val="0"/>
              </a:spcBef>
              <a:spcAft>
                <a:spcPts val="0"/>
              </a:spcAft>
              <a:buSzPts val="1800"/>
              <a:buFont typeface="Josefin Sans"/>
              <a:buNone/>
              <a:defRPr sz="1800">
                <a:latin typeface="Josefin Sans"/>
                <a:ea typeface="Josefin Sans"/>
                <a:cs typeface="Josefin Sans"/>
                <a:sym typeface="Josefin Sans"/>
              </a:defRPr>
            </a:lvl9pPr>
          </a:lstStyle>
          <a:p/>
        </p:txBody>
      </p:sp>
      <p:sp>
        <p:nvSpPr>
          <p:cNvPr id="83" name="Google Shape;83;p20"/>
          <p:cNvSpPr txBox="1"/>
          <p:nvPr>
            <p:ph type="title"/>
          </p:nvPr>
        </p:nvSpPr>
        <p:spPr>
          <a:xfrm>
            <a:off x="4852525" y="445025"/>
            <a:ext cx="35724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4" name="Google Shape;84;p20"/>
          <p:cNvSpPr txBox="1"/>
          <p:nvPr>
            <p:ph idx="4" type="subTitle"/>
          </p:nvPr>
        </p:nvSpPr>
        <p:spPr>
          <a:xfrm>
            <a:off x="5659275" y="1616078"/>
            <a:ext cx="2765400" cy="59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nSpc>
                <a:spcPct val="100000"/>
              </a:lnSpc>
              <a:spcBef>
                <a:spcPts val="0"/>
              </a:spcBef>
              <a:spcAft>
                <a:spcPts val="0"/>
              </a:spcAft>
              <a:buClr>
                <a:schemeClr val="accent1"/>
              </a:buClr>
              <a:buSzPts val="2800"/>
              <a:buNone/>
              <a:defRPr sz="2800">
                <a:solidFill>
                  <a:schemeClr val="accent1"/>
                </a:solidFill>
              </a:defRPr>
            </a:lvl2pPr>
            <a:lvl3pPr lvl="2" rtl="0">
              <a:lnSpc>
                <a:spcPct val="100000"/>
              </a:lnSpc>
              <a:spcBef>
                <a:spcPts val="0"/>
              </a:spcBef>
              <a:spcAft>
                <a:spcPts val="0"/>
              </a:spcAft>
              <a:buClr>
                <a:schemeClr val="accent1"/>
              </a:buClr>
              <a:buSzPts val="2800"/>
              <a:buNone/>
              <a:defRPr sz="2800">
                <a:solidFill>
                  <a:schemeClr val="accent1"/>
                </a:solidFill>
              </a:defRPr>
            </a:lvl3pPr>
            <a:lvl4pPr lvl="3" rtl="0">
              <a:lnSpc>
                <a:spcPct val="100000"/>
              </a:lnSpc>
              <a:spcBef>
                <a:spcPts val="0"/>
              </a:spcBef>
              <a:spcAft>
                <a:spcPts val="0"/>
              </a:spcAft>
              <a:buClr>
                <a:schemeClr val="accent1"/>
              </a:buClr>
              <a:buSzPts val="2800"/>
              <a:buNone/>
              <a:defRPr sz="2800">
                <a:solidFill>
                  <a:schemeClr val="accent1"/>
                </a:solidFill>
              </a:defRPr>
            </a:lvl4pPr>
            <a:lvl5pPr lvl="4" rtl="0">
              <a:lnSpc>
                <a:spcPct val="100000"/>
              </a:lnSpc>
              <a:spcBef>
                <a:spcPts val="0"/>
              </a:spcBef>
              <a:spcAft>
                <a:spcPts val="0"/>
              </a:spcAft>
              <a:buClr>
                <a:schemeClr val="accent1"/>
              </a:buClr>
              <a:buSzPts val="2800"/>
              <a:buNone/>
              <a:defRPr sz="2800">
                <a:solidFill>
                  <a:schemeClr val="accent1"/>
                </a:solidFill>
              </a:defRPr>
            </a:lvl5pPr>
            <a:lvl6pPr lvl="5" rtl="0">
              <a:lnSpc>
                <a:spcPct val="100000"/>
              </a:lnSpc>
              <a:spcBef>
                <a:spcPts val="0"/>
              </a:spcBef>
              <a:spcAft>
                <a:spcPts val="0"/>
              </a:spcAft>
              <a:buClr>
                <a:schemeClr val="accent1"/>
              </a:buClr>
              <a:buSzPts val="2800"/>
              <a:buNone/>
              <a:defRPr sz="2800">
                <a:solidFill>
                  <a:schemeClr val="accent1"/>
                </a:solidFill>
              </a:defRPr>
            </a:lvl6pPr>
            <a:lvl7pPr lvl="6" rtl="0">
              <a:lnSpc>
                <a:spcPct val="100000"/>
              </a:lnSpc>
              <a:spcBef>
                <a:spcPts val="0"/>
              </a:spcBef>
              <a:spcAft>
                <a:spcPts val="0"/>
              </a:spcAft>
              <a:buClr>
                <a:schemeClr val="accent1"/>
              </a:buClr>
              <a:buSzPts val="2800"/>
              <a:buNone/>
              <a:defRPr sz="2800">
                <a:solidFill>
                  <a:schemeClr val="accent1"/>
                </a:solidFill>
              </a:defRPr>
            </a:lvl7pPr>
            <a:lvl8pPr lvl="7" rtl="0">
              <a:lnSpc>
                <a:spcPct val="100000"/>
              </a:lnSpc>
              <a:spcBef>
                <a:spcPts val="0"/>
              </a:spcBef>
              <a:spcAft>
                <a:spcPts val="0"/>
              </a:spcAft>
              <a:buClr>
                <a:schemeClr val="accent1"/>
              </a:buClr>
              <a:buSzPts val="2800"/>
              <a:buNone/>
              <a:defRPr sz="2800">
                <a:solidFill>
                  <a:schemeClr val="accent1"/>
                </a:solidFill>
              </a:defRPr>
            </a:lvl8pPr>
            <a:lvl9pPr lvl="8" rtl="0">
              <a:lnSpc>
                <a:spcPct val="100000"/>
              </a:lnSpc>
              <a:spcBef>
                <a:spcPts val="0"/>
              </a:spcBef>
              <a:spcAft>
                <a:spcPts val="0"/>
              </a:spcAft>
              <a:buClr>
                <a:schemeClr val="accent1"/>
              </a:buClr>
              <a:buSzPts val="2800"/>
              <a:buNone/>
              <a:defRPr sz="2800">
                <a:solidFill>
                  <a:schemeClr val="accent1"/>
                </a:solidFill>
              </a:defRPr>
            </a:lvl9pPr>
          </a:lstStyle>
          <a:p/>
        </p:txBody>
      </p:sp>
      <p:sp>
        <p:nvSpPr>
          <p:cNvPr id="85" name="Google Shape;85;p20"/>
          <p:cNvSpPr txBox="1"/>
          <p:nvPr>
            <p:ph idx="5" type="subTitle"/>
          </p:nvPr>
        </p:nvSpPr>
        <p:spPr>
          <a:xfrm>
            <a:off x="5659275" y="2794928"/>
            <a:ext cx="2765400" cy="59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nSpc>
                <a:spcPct val="100000"/>
              </a:lnSpc>
              <a:spcBef>
                <a:spcPts val="0"/>
              </a:spcBef>
              <a:spcAft>
                <a:spcPts val="0"/>
              </a:spcAft>
              <a:buClr>
                <a:schemeClr val="accent1"/>
              </a:buClr>
              <a:buSzPts val="2800"/>
              <a:buNone/>
              <a:defRPr sz="2800">
                <a:solidFill>
                  <a:schemeClr val="accent1"/>
                </a:solidFill>
              </a:defRPr>
            </a:lvl2pPr>
            <a:lvl3pPr lvl="2" rtl="0">
              <a:lnSpc>
                <a:spcPct val="100000"/>
              </a:lnSpc>
              <a:spcBef>
                <a:spcPts val="0"/>
              </a:spcBef>
              <a:spcAft>
                <a:spcPts val="0"/>
              </a:spcAft>
              <a:buClr>
                <a:schemeClr val="accent1"/>
              </a:buClr>
              <a:buSzPts val="2800"/>
              <a:buNone/>
              <a:defRPr sz="2800">
                <a:solidFill>
                  <a:schemeClr val="accent1"/>
                </a:solidFill>
              </a:defRPr>
            </a:lvl3pPr>
            <a:lvl4pPr lvl="3" rtl="0">
              <a:lnSpc>
                <a:spcPct val="100000"/>
              </a:lnSpc>
              <a:spcBef>
                <a:spcPts val="0"/>
              </a:spcBef>
              <a:spcAft>
                <a:spcPts val="0"/>
              </a:spcAft>
              <a:buClr>
                <a:schemeClr val="accent1"/>
              </a:buClr>
              <a:buSzPts val="2800"/>
              <a:buNone/>
              <a:defRPr sz="2800">
                <a:solidFill>
                  <a:schemeClr val="accent1"/>
                </a:solidFill>
              </a:defRPr>
            </a:lvl4pPr>
            <a:lvl5pPr lvl="4" rtl="0">
              <a:lnSpc>
                <a:spcPct val="100000"/>
              </a:lnSpc>
              <a:spcBef>
                <a:spcPts val="0"/>
              </a:spcBef>
              <a:spcAft>
                <a:spcPts val="0"/>
              </a:spcAft>
              <a:buClr>
                <a:schemeClr val="accent1"/>
              </a:buClr>
              <a:buSzPts val="2800"/>
              <a:buNone/>
              <a:defRPr sz="2800">
                <a:solidFill>
                  <a:schemeClr val="accent1"/>
                </a:solidFill>
              </a:defRPr>
            </a:lvl5pPr>
            <a:lvl6pPr lvl="5" rtl="0">
              <a:lnSpc>
                <a:spcPct val="100000"/>
              </a:lnSpc>
              <a:spcBef>
                <a:spcPts val="0"/>
              </a:spcBef>
              <a:spcAft>
                <a:spcPts val="0"/>
              </a:spcAft>
              <a:buClr>
                <a:schemeClr val="accent1"/>
              </a:buClr>
              <a:buSzPts val="2800"/>
              <a:buNone/>
              <a:defRPr sz="2800">
                <a:solidFill>
                  <a:schemeClr val="accent1"/>
                </a:solidFill>
              </a:defRPr>
            </a:lvl6pPr>
            <a:lvl7pPr lvl="6" rtl="0">
              <a:lnSpc>
                <a:spcPct val="100000"/>
              </a:lnSpc>
              <a:spcBef>
                <a:spcPts val="0"/>
              </a:spcBef>
              <a:spcAft>
                <a:spcPts val="0"/>
              </a:spcAft>
              <a:buClr>
                <a:schemeClr val="accent1"/>
              </a:buClr>
              <a:buSzPts val="2800"/>
              <a:buNone/>
              <a:defRPr sz="2800">
                <a:solidFill>
                  <a:schemeClr val="accent1"/>
                </a:solidFill>
              </a:defRPr>
            </a:lvl7pPr>
            <a:lvl8pPr lvl="7" rtl="0">
              <a:lnSpc>
                <a:spcPct val="100000"/>
              </a:lnSpc>
              <a:spcBef>
                <a:spcPts val="0"/>
              </a:spcBef>
              <a:spcAft>
                <a:spcPts val="0"/>
              </a:spcAft>
              <a:buClr>
                <a:schemeClr val="accent1"/>
              </a:buClr>
              <a:buSzPts val="2800"/>
              <a:buNone/>
              <a:defRPr sz="2800">
                <a:solidFill>
                  <a:schemeClr val="accent1"/>
                </a:solidFill>
              </a:defRPr>
            </a:lvl8pPr>
            <a:lvl9pPr lvl="8" rtl="0">
              <a:lnSpc>
                <a:spcPct val="100000"/>
              </a:lnSpc>
              <a:spcBef>
                <a:spcPts val="0"/>
              </a:spcBef>
              <a:spcAft>
                <a:spcPts val="0"/>
              </a:spcAft>
              <a:buClr>
                <a:schemeClr val="accent1"/>
              </a:buClr>
              <a:buSzPts val="2800"/>
              <a:buNone/>
              <a:defRPr sz="2800">
                <a:solidFill>
                  <a:schemeClr val="accent1"/>
                </a:solidFill>
              </a:defRPr>
            </a:lvl9pPr>
          </a:lstStyle>
          <a:p/>
        </p:txBody>
      </p:sp>
      <p:sp>
        <p:nvSpPr>
          <p:cNvPr id="86" name="Google Shape;86;p20"/>
          <p:cNvSpPr txBox="1"/>
          <p:nvPr>
            <p:ph idx="6" type="subTitle"/>
          </p:nvPr>
        </p:nvSpPr>
        <p:spPr>
          <a:xfrm>
            <a:off x="5659275" y="3980378"/>
            <a:ext cx="2765400" cy="59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nSpc>
                <a:spcPct val="100000"/>
              </a:lnSpc>
              <a:spcBef>
                <a:spcPts val="0"/>
              </a:spcBef>
              <a:spcAft>
                <a:spcPts val="0"/>
              </a:spcAft>
              <a:buClr>
                <a:schemeClr val="accent1"/>
              </a:buClr>
              <a:buSzPts val="2800"/>
              <a:buNone/>
              <a:defRPr sz="2800">
                <a:solidFill>
                  <a:schemeClr val="accent1"/>
                </a:solidFill>
              </a:defRPr>
            </a:lvl2pPr>
            <a:lvl3pPr lvl="2" rtl="0">
              <a:lnSpc>
                <a:spcPct val="100000"/>
              </a:lnSpc>
              <a:spcBef>
                <a:spcPts val="0"/>
              </a:spcBef>
              <a:spcAft>
                <a:spcPts val="0"/>
              </a:spcAft>
              <a:buClr>
                <a:schemeClr val="accent1"/>
              </a:buClr>
              <a:buSzPts val="2800"/>
              <a:buNone/>
              <a:defRPr sz="2800">
                <a:solidFill>
                  <a:schemeClr val="accent1"/>
                </a:solidFill>
              </a:defRPr>
            </a:lvl3pPr>
            <a:lvl4pPr lvl="3" rtl="0">
              <a:lnSpc>
                <a:spcPct val="100000"/>
              </a:lnSpc>
              <a:spcBef>
                <a:spcPts val="0"/>
              </a:spcBef>
              <a:spcAft>
                <a:spcPts val="0"/>
              </a:spcAft>
              <a:buClr>
                <a:schemeClr val="accent1"/>
              </a:buClr>
              <a:buSzPts val="2800"/>
              <a:buNone/>
              <a:defRPr sz="2800">
                <a:solidFill>
                  <a:schemeClr val="accent1"/>
                </a:solidFill>
              </a:defRPr>
            </a:lvl4pPr>
            <a:lvl5pPr lvl="4" rtl="0">
              <a:lnSpc>
                <a:spcPct val="100000"/>
              </a:lnSpc>
              <a:spcBef>
                <a:spcPts val="0"/>
              </a:spcBef>
              <a:spcAft>
                <a:spcPts val="0"/>
              </a:spcAft>
              <a:buClr>
                <a:schemeClr val="accent1"/>
              </a:buClr>
              <a:buSzPts val="2800"/>
              <a:buNone/>
              <a:defRPr sz="2800">
                <a:solidFill>
                  <a:schemeClr val="accent1"/>
                </a:solidFill>
              </a:defRPr>
            </a:lvl5pPr>
            <a:lvl6pPr lvl="5" rtl="0">
              <a:lnSpc>
                <a:spcPct val="100000"/>
              </a:lnSpc>
              <a:spcBef>
                <a:spcPts val="0"/>
              </a:spcBef>
              <a:spcAft>
                <a:spcPts val="0"/>
              </a:spcAft>
              <a:buClr>
                <a:schemeClr val="accent1"/>
              </a:buClr>
              <a:buSzPts val="2800"/>
              <a:buNone/>
              <a:defRPr sz="2800">
                <a:solidFill>
                  <a:schemeClr val="accent1"/>
                </a:solidFill>
              </a:defRPr>
            </a:lvl6pPr>
            <a:lvl7pPr lvl="6" rtl="0">
              <a:lnSpc>
                <a:spcPct val="100000"/>
              </a:lnSpc>
              <a:spcBef>
                <a:spcPts val="0"/>
              </a:spcBef>
              <a:spcAft>
                <a:spcPts val="0"/>
              </a:spcAft>
              <a:buClr>
                <a:schemeClr val="accent1"/>
              </a:buClr>
              <a:buSzPts val="2800"/>
              <a:buNone/>
              <a:defRPr sz="2800">
                <a:solidFill>
                  <a:schemeClr val="accent1"/>
                </a:solidFill>
              </a:defRPr>
            </a:lvl7pPr>
            <a:lvl8pPr lvl="7" rtl="0">
              <a:lnSpc>
                <a:spcPct val="100000"/>
              </a:lnSpc>
              <a:spcBef>
                <a:spcPts val="0"/>
              </a:spcBef>
              <a:spcAft>
                <a:spcPts val="0"/>
              </a:spcAft>
              <a:buClr>
                <a:schemeClr val="accent1"/>
              </a:buClr>
              <a:buSzPts val="2800"/>
              <a:buNone/>
              <a:defRPr sz="2800">
                <a:solidFill>
                  <a:schemeClr val="accent1"/>
                </a:solidFill>
              </a:defRPr>
            </a:lvl8pPr>
            <a:lvl9pPr lvl="8" rtl="0">
              <a:lnSpc>
                <a:spcPct val="100000"/>
              </a:lnSpc>
              <a:spcBef>
                <a:spcPts val="0"/>
              </a:spcBef>
              <a:spcAft>
                <a:spcPts val="0"/>
              </a:spcAft>
              <a:buClr>
                <a:schemeClr val="accent1"/>
              </a:buClr>
              <a:buSzPts val="2800"/>
              <a:buNone/>
              <a:defRPr sz="2800">
                <a:solidFill>
                  <a:schemeClr val="accen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4824500" y="1651066"/>
            <a:ext cx="3600600" cy="7689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4000"/>
              <a:buNone/>
              <a:defRPr b="0"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13" name="Google Shape;13;p3"/>
          <p:cNvSpPr txBox="1"/>
          <p:nvPr>
            <p:ph hasCustomPrompt="1" idx="2" type="title"/>
          </p:nvPr>
        </p:nvSpPr>
        <p:spPr>
          <a:xfrm>
            <a:off x="5096900" y="539988"/>
            <a:ext cx="3055800" cy="126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2000"/>
              <a:buNone/>
              <a:defRPr sz="10000">
                <a:solidFill>
                  <a:schemeClr val="lt1"/>
                </a:solidFill>
              </a:defRPr>
            </a:lvl1pPr>
            <a:lvl2pPr lvl="1" rtl="0" algn="ctr">
              <a:lnSpc>
                <a:spcPct val="100000"/>
              </a:lnSpc>
              <a:spcBef>
                <a:spcPts val="0"/>
              </a:spcBef>
              <a:spcAft>
                <a:spcPts val="0"/>
              </a:spcAft>
              <a:buClr>
                <a:schemeClr val="lt1"/>
              </a:buClr>
              <a:buSzPts val="12000"/>
              <a:buNone/>
              <a:defRPr sz="12000">
                <a:solidFill>
                  <a:schemeClr val="lt1"/>
                </a:solidFill>
              </a:defRPr>
            </a:lvl2pPr>
            <a:lvl3pPr lvl="2" rtl="0" algn="ctr">
              <a:lnSpc>
                <a:spcPct val="100000"/>
              </a:lnSpc>
              <a:spcBef>
                <a:spcPts val="0"/>
              </a:spcBef>
              <a:spcAft>
                <a:spcPts val="0"/>
              </a:spcAft>
              <a:buClr>
                <a:schemeClr val="lt1"/>
              </a:buClr>
              <a:buSzPts val="12000"/>
              <a:buNone/>
              <a:defRPr sz="12000">
                <a:solidFill>
                  <a:schemeClr val="lt1"/>
                </a:solidFill>
              </a:defRPr>
            </a:lvl3pPr>
            <a:lvl4pPr lvl="3" rtl="0" algn="ctr">
              <a:lnSpc>
                <a:spcPct val="100000"/>
              </a:lnSpc>
              <a:spcBef>
                <a:spcPts val="0"/>
              </a:spcBef>
              <a:spcAft>
                <a:spcPts val="0"/>
              </a:spcAft>
              <a:buClr>
                <a:schemeClr val="lt1"/>
              </a:buClr>
              <a:buSzPts val="12000"/>
              <a:buNone/>
              <a:defRPr sz="12000">
                <a:solidFill>
                  <a:schemeClr val="lt1"/>
                </a:solidFill>
              </a:defRPr>
            </a:lvl4pPr>
            <a:lvl5pPr lvl="4" rtl="0" algn="ctr">
              <a:lnSpc>
                <a:spcPct val="100000"/>
              </a:lnSpc>
              <a:spcBef>
                <a:spcPts val="0"/>
              </a:spcBef>
              <a:spcAft>
                <a:spcPts val="0"/>
              </a:spcAft>
              <a:buClr>
                <a:schemeClr val="lt1"/>
              </a:buClr>
              <a:buSzPts val="12000"/>
              <a:buNone/>
              <a:defRPr sz="12000">
                <a:solidFill>
                  <a:schemeClr val="lt1"/>
                </a:solidFill>
              </a:defRPr>
            </a:lvl5pPr>
            <a:lvl6pPr lvl="5" rtl="0" algn="ctr">
              <a:lnSpc>
                <a:spcPct val="100000"/>
              </a:lnSpc>
              <a:spcBef>
                <a:spcPts val="0"/>
              </a:spcBef>
              <a:spcAft>
                <a:spcPts val="0"/>
              </a:spcAft>
              <a:buClr>
                <a:schemeClr val="lt1"/>
              </a:buClr>
              <a:buSzPts val="12000"/>
              <a:buNone/>
              <a:defRPr sz="12000">
                <a:solidFill>
                  <a:schemeClr val="lt1"/>
                </a:solidFill>
              </a:defRPr>
            </a:lvl6pPr>
            <a:lvl7pPr lvl="6" rtl="0" algn="ctr">
              <a:lnSpc>
                <a:spcPct val="100000"/>
              </a:lnSpc>
              <a:spcBef>
                <a:spcPts val="0"/>
              </a:spcBef>
              <a:spcAft>
                <a:spcPts val="0"/>
              </a:spcAft>
              <a:buClr>
                <a:schemeClr val="lt1"/>
              </a:buClr>
              <a:buSzPts val="12000"/>
              <a:buNone/>
              <a:defRPr sz="12000">
                <a:solidFill>
                  <a:schemeClr val="lt1"/>
                </a:solidFill>
              </a:defRPr>
            </a:lvl7pPr>
            <a:lvl8pPr lvl="7" rtl="0" algn="ctr">
              <a:lnSpc>
                <a:spcPct val="100000"/>
              </a:lnSpc>
              <a:spcBef>
                <a:spcPts val="0"/>
              </a:spcBef>
              <a:spcAft>
                <a:spcPts val="0"/>
              </a:spcAft>
              <a:buClr>
                <a:schemeClr val="lt1"/>
              </a:buClr>
              <a:buSzPts val="12000"/>
              <a:buNone/>
              <a:defRPr sz="12000">
                <a:solidFill>
                  <a:schemeClr val="lt1"/>
                </a:solidFill>
              </a:defRPr>
            </a:lvl8pPr>
            <a:lvl9pPr lvl="8" rtl="0"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14" name="Google Shape;14;p3"/>
          <p:cNvSpPr txBox="1"/>
          <p:nvPr>
            <p:ph idx="1" type="subTitle"/>
          </p:nvPr>
        </p:nvSpPr>
        <p:spPr>
          <a:xfrm>
            <a:off x="5096900" y="3880550"/>
            <a:ext cx="3055800" cy="72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8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5">
    <p:spTree>
      <p:nvGrpSpPr>
        <p:cNvPr id="87" name="Shape 87"/>
        <p:cNvGrpSpPr/>
        <p:nvPr/>
      </p:nvGrpSpPr>
      <p:grpSpPr>
        <a:xfrm>
          <a:off x="0" y="0"/>
          <a:ext cx="0" cy="0"/>
          <a:chOff x="0" y="0"/>
          <a:chExt cx="0" cy="0"/>
        </a:xfrm>
      </p:grpSpPr>
      <p:sp>
        <p:nvSpPr>
          <p:cNvPr id="88" name="Google Shape;88;p21"/>
          <p:cNvSpPr txBox="1"/>
          <p:nvPr>
            <p:ph type="title"/>
          </p:nvPr>
        </p:nvSpPr>
        <p:spPr>
          <a:xfrm>
            <a:off x="717875" y="445025"/>
            <a:ext cx="77073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 name="Google Shape;89;p21"/>
          <p:cNvSpPr txBox="1"/>
          <p:nvPr>
            <p:ph idx="1" type="subTitle"/>
          </p:nvPr>
        </p:nvSpPr>
        <p:spPr>
          <a:xfrm flipH="1">
            <a:off x="5922913" y="3363436"/>
            <a:ext cx="2502300" cy="47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lgn="ctr">
              <a:spcBef>
                <a:spcPts val="0"/>
              </a:spcBef>
              <a:spcAft>
                <a:spcPts val="0"/>
              </a:spcAft>
              <a:buSzPts val="2400"/>
              <a:buFont typeface="Inconsolata"/>
              <a:buNone/>
              <a:defRPr sz="2400">
                <a:latin typeface="Inconsolata"/>
                <a:ea typeface="Inconsolata"/>
                <a:cs typeface="Inconsolata"/>
                <a:sym typeface="Inconsolata"/>
              </a:defRPr>
            </a:lvl2pPr>
            <a:lvl3pPr lvl="2" rtl="0" algn="ctr">
              <a:spcBef>
                <a:spcPts val="0"/>
              </a:spcBef>
              <a:spcAft>
                <a:spcPts val="0"/>
              </a:spcAft>
              <a:buSzPts val="2400"/>
              <a:buFont typeface="Inconsolata"/>
              <a:buNone/>
              <a:defRPr sz="2400">
                <a:latin typeface="Inconsolata"/>
                <a:ea typeface="Inconsolata"/>
                <a:cs typeface="Inconsolata"/>
                <a:sym typeface="Inconsolata"/>
              </a:defRPr>
            </a:lvl3pPr>
            <a:lvl4pPr lvl="3" rtl="0" algn="ctr">
              <a:spcBef>
                <a:spcPts val="0"/>
              </a:spcBef>
              <a:spcAft>
                <a:spcPts val="0"/>
              </a:spcAft>
              <a:buSzPts val="2400"/>
              <a:buFont typeface="Inconsolata"/>
              <a:buNone/>
              <a:defRPr sz="2400">
                <a:latin typeface="Inconsolata"/>
                <a:ea typeface="Inconsolata"/>
                <a:cs typeface="Inconsolata"/>
                <a:sym typeface="Inconsolata"/>
              </a:defRPr>
            </a:lvl4pPr>
            <a:lvl5pPr lvl="4" rtl="0" algn="ctr">
              <a:spcBef>
                <a:spcPts val="0"/>
              </a:spcBef>
              <a:spcAft>
                <a:spcPts val="0"/>
              </a:spcAft>
              <a:buSzPts val="2400"/>
              <a:buFont typeface="Inconsolata"/>
              <a:buNone/>
              <a:defRPr sz="2400">
                <a:latin typeface="Inconsolata"/>
                <a:ea typeface="Inconsolata"/>
                <a:cs typeface="Inconsolata"/>
                <a:sym typeface="Inconsolata"/>
              </a:defRPr>
            </a:lvl5pPr>
            <a:lvl6pPr lvl="5" rtl="0" algn="ctr">
              <a:spcBef>
                <a:spcPts val="0"/>
              </a:spcBef>
              <a:spcAft>
                <a:spcPts val="0"/>
              </a:spcAft>
              <a:buSzPts val="2400"/>
              <a:buFont typeface="Inconsolata"/>
              <a:buNone/>
              <a:defRPr sz="2400">
                <a:latin typeface="Inconsolata"/>
                <a:ea typeface="Inconsolata"/>
                <a:cs typeface="Inconsolata"/>
                <a:sym typeface="Inconsolata"/>
              </a:defRPr>
            </a:lvl6pPr>
            <a:lvl7pPr lvl="6" rtl="0" algn="ctr">
              <a:spcBef>
                <a:spcPts val="0"/>
              </a:spcBef>
              <a:spcAft>
                <a:spcPts val="0"/>
              </a:spcAft>
              <a:buSzPts val="2400"/>
              <a:buFont typeface="Inconsolata"/>
              <a:buNone/>
              <a:defRPr sz="2400">
                <a:latin typeface="Inconsolata"/>
                <a:ea typeface="Inconsolata"/>
                <a:cs typeface="Inconsolata"/>
                <a:sym typeface="Inconsolata"/>
              </a:defRPr>
            </a:lvl7pPr>
            <a:lvl8pPr lvl="7" rtl="0" algn="ctr">
              <a:spcBef>
                <a:spcPts val="0"/>
              </a:spcBef>
              <a:spcAft>
                <a:spcPts val="0"/>
              </a:spcAft>
              <a:buSzPts val="2400"/>
              <a:buFont typeface="Inconsolata"/>
              <a:buNone/>
              <a:defRPr sz="2400">
                <a:latin typeface="Inconsolata"/>
                <a:ea typeface="Inconsolata"/>
                <a:cs typeface="Inconsolata"/>
                <a:sym typeface="Inconsolata"/>
              </a:defRPr>
            </a:lvl8pPr>
            <a:lvl9pPr lvl="8" rtl="0" algn="ctr">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90" name="Google Shape;90;p21"/>
          <p:cNvSpPr txBox="1"/>
          <p:nvPr>
            <p:ph idx="2" type="subTitle"/>
          </p:nvPr>
        </p:nvSpPr>
        <p:spPr>
          <a:xfrm>
            <a:off x="5922463" y="3841638"/>
            <a:ext cx="2503200" cy="47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91" name="Google Shape;91;p21"/>
          <p:cNvSpPr txBox="1"/>
          <p:nvPr>
            <p:ph idx="3" type="subTitle"/>
          </p:nvPr>
        </p:nvSpPr>
        <p:spPr>
          <a:xfrm flipH="1">
            <a:off x="718638" y="3363437"/>
            <a:ext cx="2504100" cy="47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lgn="ctr">
              <a:spcBef>
                <a:spcPts val="0"/>
              </a:spcBef>
              <a:spcAft>
                <a:spcPts val="0"/>
              </a:spcAft>
              <a:buSzPts val="2400"/>
              <a:buFont typeface="Inconsolata"/>
              <a:buNone/>
              <a:defRPr sz="2400">
                <a:latin typeface="Inconsolata"/>
                <a:ea typeface="Inconsolata"/>
                <a:cs typeface="Inconsolata"/>
                <a:sym typeface="Inconsolata"/>
              </a:defRPr>
            </a:lvl2pPr>
            <a:lvl3pPr lvl="2" rtl="0" algn="ctr">
              <a:spcBef>
                <a:spcPts val="0"/>
              </a:spcBef>
              <a:spcAft>
                <a:spcPts val="0"/>
              </a:spcAft>
              <a:buSzPts val="2400"/>
              <a:buFont typeface="Inconsolata"/>
              <a:buNone/>
              <a:defRPr sz="2400">
                <a:latin typeface="Inconsolata"/>
                <a:ea typeface="Inconsolata"/>
                <a:cs typeface="Inconsolata"/>
                <a:sym typeface="Inconsolata"/>
              </a:defRPr>
            </a:lvl3pPr>
            <a:lvl4pPr lvl="3" rtl="0" algn="ctr">
              <a:spcBef>
                <a:spcPts val="0"/>
              </a:spcBef>
              <a:spcAft>
                <a:spcPts val="0"/>
              </a:spcAft>
              <a:buSzPts val="2400"/>
              <a:buFont typeface="Inconsolata"/>
              <a:buNone/>
              <a:defRPr sz="2400">
                <a:latin typeface="Inconsolata"/>
                <a:ea typeface="Inconsolata"/>
                <a:cs typeface="Inconsolata"/>
                <a:sym typeface="Inconsolata"/>
              </a:defRPr>
            </a:lvl4pPr>
            <a:lvl5pPr lvl="4" rtl="0" algn="ctr">
              <a:spcBef>
                <a:spcPts val="0"/>
              </a:spcBef>
              <a:spcAft>
                <a:spcPts val="0"/>
              </a:spcAft>
              <a:buSzPts val="2400"/>
              <a:buFont typeface="Inconsolata"/>
              <a:buNone/>
              <a:defRPr sz="2400">
                <a:latin typeface="Inconsolata"/>
                <a:ea typeface="Inconsolata"/>
                <a:cs typeface="Inconsolata"/>
                <a:sym typeface="Inconsolata"/>
              </a:defRPr>
            </a:lvl5pPr>
            <a:lvl6pPr lvl="5" rtl="0" algn="ctr">
              <a:spcBef>
                <a:spcPts val="0"/>
              </a:spcBef>
              <a:spcAft>
                <a:spcPts val="0"/>
              </a:spcAft>
              <a:buSzPts val="2400"/>
              <a:buFont typeface="Inconsolata"/>
              <a:buNone/>
              <a:defRPr sz="2400">
                <a:latin typeface="Inconsolata"/>
                <a:ea typeface="Inconsolata"/>
                <a:cs typeface="Inconsolata"/>
                <a:sym typeface="Inconsolata"/>
              </a:defRPr>
            </a:lvl6pPr>
            <a:lvl7pPr lvl="6" rtl="0" algn="ctr">
              <a:spcBef>
                <a:spcPts val="0"/>
              </a:spcBef>
              <a:spcAft>
                <a:spcPts val="0"/>
              </a:spcAft>
              <a:buSzPts val="2400"/>
              <a:buFont typeface="Inconsolata"/>
              <a:buNone/>
              <a:defRPr sz="2400">
                <a:latin typeface="Inconsolata"/>
                <a:ea typeface="Inconsolata"/>
                <a:cs typeface="Inconsolata"/>
                <a:sym typeface="Inconsolata"/>
              </a:defRPr>
            </a:lvl7pPr>
            <a:lvl8pPr lvl="7" rtl="0" algn="ctr">
              <a:spcBef>
                <a:spcPts val="0"/>
              </a:spcBef>
              <a:spcAft>
                <a:spcPts val="0"/>
              </a:spcAft>
              <a:buSzPts val="2400"/>
              <a:buFont typeface="Inconsolata"/>
              <a:buNone/>
              <a:defRPr sz="2400">
                <a:latin typeface="Inconsolata"/>
                <a:ea typeface="Inconsolata"/>
                <a:cs typeface="Inconsolata"/>
                <a:sym typeface="Inconsolata"/>
              </a:defRPr>
            </a:lvl8pPr>
            <a:lvl9pPr lvl="8" rtl="0" algn="ctr">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92" name="Google Shape;92;p21"/>
          <p:cNvSpPr txBox="1"/>
          <p:nvPr>
            <p:ph idx="4" type="subTitle"/>
          </p:nvPr>
        </p:nvSpPr>
        <p:spPr>
          <a:xfrm>
            <a:off x="718338" y="3841638"/>
            <a:ext cx="2504700" cy="47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93" name="Google Shape;93;p21"/>
          <p:cNvSpPr txBox="1"/>
          <p:nvPr>
            <p:ph idx="5" type="subTitle"/>
          </p:nvPr>
        </p:nvSpPr>
        <p:spPr>
          <a:xfrm flipH="1">
            <a:off x="3321650" y="2164636"/>
            <a:ext cx="2502300" cy="47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lgn="ctr">
              <a:spcBef>
                <a:spcPts val="0"/>
              </a:spcBef>
              <a:spcAft>
                <a:spcPts val="0"/>
              </a:spcAft>
              <a:buSzPts val="2400"/>
              <a:buFont typeface="Inconsolata"/>
              <a:buNone/>
              <a:defRPr sz="2400">
                <a:latin typeface="Inconsolata"/>
                <a:ea typeface="Inconsolata"/>
                <a:cs typeface="Inconsolata"/>
                <a:sym typeface="Inconsolata"/>
              </a:defRPr>
            </a:lvl2pPr>
            <a:lvl3pPr lvl="2" rtl="0" algn="ctr">
              <a:spcBef>
                <a:spcPts val="0"/>
              </a:spcBef>
              <a:spcAft>
                <a:spcPts val="0"/>
              </a:spcAft>
              <a:buSzPts val="2400"/>
              <a:buFont typeface="Inconsolata"/>
              <a:buNone/>
              <a:defRPr sz="2400">
                <a:latin typeface="Inconsolata"/>
                <a:ea typeface="Inconsolata"/>
                <a:cs typeface="Inconsolata"/>
                <a:sym typeface="Inconsolata"/>
              </a:defRPr>
            </a:lvl3pPr>
            <a:lvl4pPr lvl="3" rtl="0" algn="ctr">
              <a:spcBef>
                <a:spcPts val="0"/>
              </a:spcBef>
              <a:spcAft>
                <a:spcPts val="0"/>
              </a:spcAft>
              <a:buSzPts val="2400"/>
              <a:buFont typeface="Inconsolata"/>
              <a:buNone/>
              <a:defRPr sz="2400">
                <a:latin typeface="Inconsolata"/>
                <a:ea typeface="Inconsolata"/>
                <a:cs typeface="Inconsolata"/>
                <a:sym typeface="Inconsolata"/>
              </a:defRPr>
            </a:lvl4pPr>
            <a:lvl5pPr lvl="4" rtl="0" algn="ctr">
              <a:spcBef>
                <a:spcPts val="0"/>
              </a:spcBef>
              <a:spcAft>
                <a:spcPts val="0"/>
              </a:spcAft>
              <a:buSzPts val="2400"/>
              <a:buFont typeface="Inconsolata"/>
              <a:buNone/>
              <a:defRPr sz="2400">
                <a:latin typeface="Inconsolata"/>
                <a:ea typeface="Inconsolata"/>
                <a:cs typeface="Inconsolata"/>
                <a:sym typeface="Inconsolata"/>
              </a:defRPr>
            </a:lvl5pPr>
            <a:lvl6pPr lvl="5" rtl="0" algn="ctr">
              <a:spcBef>
                <a:spcPts val="0"/>
              </a:spcBef>
              <a:spcAft>
                <a:spcPts val="0"/>
              </a:spcAft>
              <a:buSzPts val="2400"/>
              <a:buFont typeface="Inconsolata"/>
              <a:buNone/>
              <a:defRPr sz="2400">
                <a:latin typeface="Inconsolata"/>
                <a:ea typeface="Inconsolata"/>
                <a:cs typeface="Inconsolata"/>
                <a:sym typeface="Inconsolata"/>
              </a:defRPr>
            </a:lvl6pPr>
            <a:lvl7pPr lvl="6" rtl="0" algn="ctr">
              <a:spcBef>
                <a:spcPts val="0"/>
              </a:spcBef>
              <a:spcAft>
                <a:spcPts val="0"/>
              </a:spcAft>
              <a:buSzPts val="2400"/>
              <a:buFont typeface="Inconsolata"/>
              <a:buNone/>
              <a:defRPr sz="2400">
                <a:latin typeface="Inconsolata"/>
                <a:ea typeface="Inconsolata"/>
                <a:cs typeface="Inconsolata"/>
                <a:sym typeface="Inconsolata"/>
              </a:defRPr>
            </a:lvl7pPr>
            <a:lvl8pPr lvl="7" rtl="0" algn="ctr">
              <a:spcBef>
                <a:spcPts val="0"/>
              </a:spcBef>
              <a:spcAft>
                <a:spcPts val="0"/>
              </a:spcAft>
              <a:buSzPts val="2400"/>
              <a:buFont typeface="Inconsolata"/>
              <a:buNone/>
              <a:defRPr sz="2400">
                <a:latin typeface="Inconsolata"/>
                <a:ea typeface="Inconsolata"/>
                <a:cs typeface="Inconsolata"/>
                <a:sym typeface="Inconsolata"/>
              </a:defRPr>
            </a:lvl8pPr>
            <a:lvl9pPr lvl="8" rtl="0" algn="ctr">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94" name="Google Shape;94;p21"/>
          <p:cNvSpPr txBox="1"/>
          <p:nvPr>
            <p:ph idx="6" type="subTitle"/>
          </p:nvPr>
        </p:nvSpPr>
        <p:spPr>
          <a:xfrm>
            <a:off x="3321200" y="1686438"/>
            <a:ext cx="2503200" cy="47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8">
    <p:spTree>
      <p:nvGrpSpPr>
        <p:cNvPr id="95" name="Shape 95"/>
        <p:cNvGrpSpPr/>
        <p:nvPr/>
      </p:nvGrpSpPr>
      <p:grpSpPr>
        <a:xfrm>
          <a:off x="0" y="0"/>
          <a:ext cx="0" cy="0"/>
          <a:chOff x="0" y="0"/>
          <a:chExt cx="0" cy="0"/>
        </a:xfrm>
      </p:grpSpPr>
      <p:sp>
        <p:nvSpPr>
          <p:cNvPr id="96" name="Google Shape;96;p22"/>
          <p:cNvSpPr txBox="1"/>
          <p:nvPr>
            <p:ph type="title"/>
          </p:nvPr>
        </p:nvSpPr>
        <p:spPr>
          <a:xfrm>
            <a:off x="717875" y="445025"/>
            <a:ext cx="77073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7" name="Google Shape;97;p22"/>
          <p:cNvSpPr txBox="1"/>
          <p:nvPr>
            <p:ph idx="1" type="subTitle"/>
          </p:nvPr>
        </p:nvSpPr>
        <p:spPr>
          <a:xfrm flipH="1">
            <a:off x="5922375" y="3918450"/>
            <a:ext cx="25032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98" name="Google Shape;98;p22"/>
          <p:cNvSpPr txBox="1"/>
          <p:nvPr>
            <p:ph idx="2" type="subTitle"/>
          </p:nvPr>
        </p:nvSpPr>
        <p:spPr>
          <a:xfrm>
            <a:off x="5921775" y="3440248"/>
            <a:ext cx="25038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99" name="Google Shape;99;p22"/>
          <p:cNvSpPr txBox="1"/>
          <p:nvPr>
            <p:ph idx="3" type="subTitle"/>
          </p:nvPr>
        </p:nvSpPr>
        <p:spPr>
          <a:xfrm flipH="1">
            <a:off x="718300" y="3918449"/>
            <a:ext cx="2504100" cy="478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100" name="Google Shape;100;p22"/>
          <p:cNvSpPr txBox="1"/>
          <p:nvPr>
            <p:ph idx="4" type="subTitle"/>
          </p:nvPr>
        </p:nvSpPr>
        <p:spPr>
          <a:xfrm flipH="1">
            <a:off x="5923275" y="1592049"/>
            <a:ext cx="25023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101" name="Google Shape;101;p22"/>
          <p:cNvSpPr txBox="1"/>
          <p:nvPr>
            <p:ph idx="5" type="subTitle"/>
          </p:nvPr>
        </p:nvSpPr>
        <p:spPr>
          <a:xfrm>
            <a:off x="718450" y="3440250"/>
            <a:ext cx="2504700" cy="478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02" name="Google Shape;102;p22"/>
          <p:cNvSpPr txBox="1"/>
          <p:nvPr>
            <p:ph idx="6" type="subTitle"/>
          </p:nvPr>
        </p:nvSpPr>
        <p:spPr>
          <a:xfrm>
            <a:off x="5922500" y="2070250"/>
            <a:ext cx="25032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03" name="Google Shape;103;p22"/>
          <p:cNvSpPr txBox="1"/>
          <p:nvPr>
            <p:ph idx="7" type="subTitle"/>
          </p:nvPr>
        </p:nvSpPr>
        <p:spPr>
          <a:xfrm flipH="1">
            <a:off x="718300" y="1592049"/>
            <a:ext cx="2504100" cy="478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104" name="Google Shape;104;p22"/>
          <p:cNvSpPr txBox="1"/>
          <p:nvPr>
            <p:ph idx="8" type="subTitle"/>
          </p:nvPr>
        </p:nvSpPr>
        <p:spPr>
          <a:xfrm>
            <a:off x="718450" y="2070250"/>
            <a:ext cx="2504700" cy="478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
    <p:spTree>
      <p:nvGrpSpPr>
        <p:cNvPr id="105" name="Shape 105"/>
        <p:cNvGrpSpPr/>
        <p:nvPr/>
      </p:nvGrpSpPr>
      <p:grpSpPr>
        <a:xfrm>
          <a:off x="0" y="0"/>
          <a:ext cx="0" cy="0"/>
          <a:chOff x="0" y="0"/>
          <a:chExt cx="0" cy="0"/>
        </a:xfrm>
      </p:grpSpPr>
      <p:sp>
        <p:nvSpPr>
          <p:cNvPr id="106" name="Google Shape;106;p23"/>
          <p:cNvSpPr txBox="1"/>
          <p:nvPr>
            <p:ph idx="1" type="subTitle"/>
          </p:nvPr>
        </p:nvSpPr>
        <p:spPr>
          <a:xfrm flipH="1">
            <a:off x="3931896" y="1540275"/>
            <a:ext cx="18450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107" name="Google Shape;107;p23"/>
          <p:cNvSpPr txBox="1"/>
          <p:nvPr>
            <p:ph idx="2" type="subTitle"/>
          </p:nvPr>
        </p:nvSpPr>
        <p:spPr>
          <a:xfrm flipH="1">
            <a:off x="3931886" y="3136351"/>
            <a:ext cx="18453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108" name="Google Shape;108;p23"/>
          <p:cNvSpPr txBox="1"/>
          <p:nvPr>
            <p:ph idx="3" type="subTitle"/>
          </p:nvPr>
        </p:nvSpPr>
        <p:spPr>
          <a:xfrm>
            <a:off x="6578850" y="1540275"/>
            <a:ext cx="18450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109" name="Google Shape;109;p23"/>
          <p:cNvSpPr txBox="1"/>
          <p:nvPr>
            <p:ph idx="4" type="subTitle"/>
          </p:nvPr>
        </p:nvSpPr>
        <p:spPr>
          <a:xfrm>
            <a:off x="6578850" y="3136355"/>
            <a:ext cx="18450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110" name="Google Shape;110;p23"/>
          <p:cNvSpPr txBox="1"/>
          <p:nvPr>
            <p:ph idx="5" type="subTitle"/>
          </p:nvPr>
        </p:nvSpPr>
        <p:spPr>
          <a:xfrm>
            <a:off x="3931896" y="1942263"/>
            <a:ext cx="1845300" cy="760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11" name="Google Shape;111;p23"/>
          <p:cNvSpPr txBox="1"/>
          <p:nvPr>
            <p:ph idx="6" type="subTitle"/>
          </p:nvPr>
        </p:nvSpPr>
        <p:spPr>
          <a:xfrm>
            <a:off x="3931886" y="3538359"/>
            <a:ext cx="1845600" cy="760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12" name="Google Shape;112;p23"/>
          <p:cNvSpPr txBox="1"/>
          <p:nvPr>
            <p:ph idx="7" type="subTitle"/>
          </p:nvPr>
        </p:nvSpPr>
        <p:spPr>
          <a:xfrm>
            <a:off x="6578850" y="1942263"/>
            <a:ext cx="1845300" cy="760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13" name="Google Shape;113;p23"/>
          <p:cNvSpPr txBox="1"/>
          <p:nvPr>
            <p:ph idx="8" type="subTitle"/>
          </p:nvPr>
        </p:nvSpPr>
        <p:spPr>
          <a:xfrm>
            <a:off x="6578850" y="3538359"/>
            <a:ext cx="1845300" cy="760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14" name="Google Shape;114;p23"/>
          <p:cNvSpPr txBox="1"/>
          <p:nvPr>
            <p:ph idx="9" type="subTitle"/>
          </p:nvPr>
        </p:nvSpPr>
        <p:spPr>
          <a:xfrm flipH="1">
            <a:off x="1285150" y="1540275"/>
            <a:ext cx="18450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115" name="Google Shape;115;p23"/>
          <p:cNvSpPr txBox="1"/>
          <p:nvPr>
            <p:ph idx="13" type="subTitle"/>
          </p:nvPr>
        </p:nvSpPr>
        <p:spPr>
          <a:xfrm flipH="1">
            <a:off x="1285150" y="3136350"/>
            <a:ext cx="18456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0"/>
              </a:spcBef>
              <a:spcAft>
                <a:spcPts val="0"/>
              </a:spcAft>
              <a:buSzPts val="2400"/>
              <a:buFont typeface="Inconsolata"/>
              <a:buNone/>
              <a:defRPr sz="2400">
                <a:latin typeface="Inconsolata"/>
                <a:ea typeface="Inconsolata"/>
                <a:cs typeface="Inconsolata"/>
                <a:sym typeface="Inconsolata"/>
              </a:defRPr>
            </a:lvl3pPr>
            <a:lvl4pPr lvl="3" rtl="0">
              <a:spcBef>
                <a:spcPts val="0"/>
              </a:spcBef>
              <a:spcAft>
                <a:spcPts val="0"/>
              </a:spcAft>
              <a:buSzPts val="2400"/>
              <a:buFont typeface="Inconsolata"/>
              <a:buNone/>
              <a:defRPr sz="2400">
                <a:latin typeface="Inconsolata"/>
                <a:ea typeface="Inconsolata"/>
                <a:cs typeface="Inconsolata"/>
                <a:sym typeface="Inconsolata"/>
              </a:defRPr>
            </a:lvl4pPr>
            <a:lvl5pPr lvl="4" rtl="0">
              <a:spcBef>
                <a:spcPts val="0"/>
              </a:spcBef>
              <a:spcAft>
                <a:spcPts val="0"/>
              </a:spcAft>
              <a:buSzPts val="2400"/>
              <a:buFont typeface="Inconsolata"/>
              <a:buNone/>
              <a:defRPr sz="2400">
                <a:latin typeface="Inconsolata"/>
                <a:ea typeface="Inconsolata"/>
                <a:cs typeface="Inconsolata"/>
                <a:sym typeface="Inconsolata"/>
              </a:defRPr>
            </a:lvl5pPr>
            <a:lvl6pPr lvl="5" rtl="0">
              <a:spcBef>
                <a:spcPts val="0"/>
              </a:spcBef>
              <a:spcAft>
                <a:spcPts val="0"/>
              </a:spcAft>
              <a:buSzPts val="2400"/>
              <a:buFont typeface="Inconsolata"/>
              <a:buNone/>
              <a:defRPr sz="2400">
                <a:latin typeface="Inconsolata"/>
                <a:ea typeface="Inconsolata"/>
                <a:cs typeface="Inconsolata"/>
                <a:sym typeface="Inconsolata"/>
              </a:defRPr>
            </a:lvl6pPr>
            <a:lvl7pPr lvl="6" rtl="0">
              <a:spcBef>
                <a:spcPts val="0"/>
              </a:spcBef>
              <a:spcAft>
                <a:spcPts val="0"/>
              </a:spcAft>
              <a:buSzPts val="2400"/>
              <a:buFont typeface="Inconsolata"/>
              <a:buNone/>
              <a:defRPr sz="2400">
                <a:latin typeface="Inconsolata"/>
                <a:ea typeface="Inconsolata"/>
                <a:cs typeface="Inconsolata"/>
                <a:sym typeface="Inconsolata"/>
              </a:defRPr>
            </a:lvl7pPr>
            <a:lvl8pPr lvl="7" rtl="0">
              <a:spcBef>
                <a:spcPts val="0"/>
              </a:spcBef>
              <a:spcAft>
                <a:spcPts val="0"/>
              </a:spcAft>
              <a:buSzPts val="2400"/>
              <a:buFont typeface="Inconsolata"/>
              <a:buNone/>
              <a:defRPr sz="2400">
                <a:latin typeface="Inconsolata"/>
                <a:ea typeface="Inconsolata"/>
                <a:cs typeface="Inconsolata"/>
                <a:sym typeface="Inconsolata"/>
              </a:defRPr>
            </a:lvl8pPr>
            <a:lvl9pPr lvl="8" rtl="0">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116" name="Google Shape;116;p23"/>
          <p:cNvSpPr txBox="1"/>
          <p:nvPr>
            <p:ph idx="14" type="subTitle"/>
          </p:nvPr>
        </p:nvSpPr>
        <p:spPr>
          <a:xfrm>
            <a:off x="1285150" y="1942269"/>
            <a:ext cx="1845600" cy="760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17" name="Google Shape;117;p23"/>
          <p:cNvSpPr txBox="1"/>
          <p:nvPr>
            <p:ph idx="15" type="subTitle"/>
          </p:nvPr>
        </p:nvSpPr>
        <p:spPr>
          <a:xfrm>
            <a:off x="1285150" y="3538359"/>
            <a:ext cx="1845600" cy="760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18" name="Google Shape;118;p23"/>
          <p:cNvSpPr txBox="1"/>
          <p:nvPr>
            <p:ph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0">
    <p:spTree>
      <p:nvGrpSpPr>
        <p:cNvPr id="119" name="Shape 119"/>
        <p:cNvGrpSpPr/>
        <p:nvPr/>
      </p:nvGrpSpPr>
      <p:grpSpPr>
        <a:xfrm>
          <a:off x="0" y="0"/>
          <a:ext cx="0" cy="0"/>
          <a:chOff x="0" y="0"/>
          <a:chExt cx="0" cy="0"/>
        </a:xfrm>
      </p:grpSpPr>
      <p:sp>
        <p:nvSpPr>
          <p:cNvPr id="120" name="Google Shape;120;p24"/>
          <p:cNvSpPr txBox="1"/>
          <p:nvPr>
            <p:ph hasCustomPrompt="1" type="title"/>
          </p:nvPr>
        </p:nvSpPr>
        <p:spPr>
          <a:xfrm>
            <a:off x="1586250" y="435225"/>
            <a:ext cx="6588300" cy="828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7000"/>
              <a:buNone/>
              <a:defRPr sz="6000">
                <a:solidFill>
                  <a:schemeClr val="lt1"/>
                </a:solidFill>
              </a:defRPr>
            </a:lvl1pPr>
            <a:lvl2pPr lvl="1"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2pPr>
            <a:lvl3pPr lvl="2"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3pPr>
            <a:lvl4pPr lvl="3"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4pPr>
            <a:lvl5pPr lvl="4"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5pPr>
            <a:lvl6pPr lvl="5"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6pPr>
            <a:lvl7pPr lvl="6"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7pPr>
            <a:lvl8pPr lvl="7"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8pPr>
            <a:lvl9pPr lvl="8"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9pPr>
          </a:lstStyle>
          <a:p>
            <a:r>
              <a:t>xx%</a:t>
            </a:r>
          </a:p>
        </p:txBody>
      </p:sp>
      <p:sp>
        <p:nvSpPr>
          <p:cNvPr id="121" name="Google Shape;121;p24"/>
          <p:cNvSpPr txBox="1"/>
          <p:nvPr>
            <p:ph idx="1" type="subTitle"/>
          </p:nvPr>
        </p:nvSpPr>
        <p:spPr>
          <a:xfrm>
            <a:off x="1586250" y="1263525"/>
            <a:ext cx="5576700" cy="44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22" name="Google Shape;122;p24"/>
          <p:cNvSpPr txBox="1"/>
          <p:nvPr>
            <p:ph hasCustomPrompt="1" idx="2" type="title"/>
          </p:nvPr>
        </p:nvSpPr>
        <p:spPr>
          <a:xfrm>
            <a:off x="1586250" y="1943750"/>
            <a:ext cx="6588300" cy="828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7000"/>
              <a:buNone/>
              <a:defRPr sz="6000">
                <a:solidFill>
                  <a:schemeClr val="lt1"/>
                </a:solidFill>
              </a:defRPr>
            </a:lvl1pPr>
            <a:lvl2pPr lvl="1"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2pPr>
            <a:lvl3pPr lvl="2"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3pPr>
            <a:lvl4pPr lvl="3"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4pPr>
            <a:lvl5pPr lvl="4"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5pPr>
            <a:lvl6pPr lvl="5"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6pPr>
            <a:lvl7pPr lvl="6"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7pPr>
            <a:lvl8pPr lvl="7"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8pPr>
            <a:lvl9pPr lvl="8"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9pPr>
          </a:lstStyle>
          <a:p>
            <a:r>
              <a:t>xx%</a:t>
            </a:r>
          </a:p>
        </p:txBody>
      </p:sp>
      <p:sp>
        <p:nvSpPr>
          <p:cNvPr id="123" name="Google Shape;123;p24"/>
          <p:cNvSpPr txBox="1"/>
          <p:nvPr>
            <p:ph idx="3" type="subTitle"/>
          </p:nvPr>
        </p:nvSpPr>
        <p:spPr>
          <a:xfrm>
            <a:off x="1586295" y="2772050"/>
            <a:ext cx="5576700" cy="44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24" name="Google Shape;124;p24"/>
          <p:cNvSpPr txBox="1"/>
          <p:nvPr>
            <p:ph hasCustomPrompt="1" idx="4" type="title"/>
          </p:nvPr>
        </p:nvSpPr>
        <p:spPr>
          <a:xfrm>
            <a:off x="1586250" y="3452300"/>
            <a:ext cx="6588300" cy="828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7000"/>
              <a:buNone/>
              <a:defRPr sz="6000">
                <a:solidFill>
                  <a:schemeClr val="lt1"/>
                </a:solidFill>
              </a:defRPr>
            </a:lvl1pPr>
            <a:lvl2pPr lvl="1"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2pPr>
            <a:lvl3pPr lvl="2"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3pPr>
            <a:lvl4pPr lvl="3"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4pPr>
            <a:lvl5pPr lvl="4"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5pPr>
            <a:lvl6pPr lvl="5"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6pPr>
            <a:lvl7pPr lvl="6"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7pPr>
            <a:lvl8pPr lvl="7"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8pPr>
            <a:lvl9pPr lvl="8"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9pPr>
          </a:lstStyle>
          <a:p>
            <a:r>
              <a:t>xx%</a:t>
            </a:r>
          </a:p>
        </p:txBody>
      </p:sp>
      <p:sp>
        <p:nvSpPr>
          <p:cNvPr id="125" name="Google Shape;125;p24"/>
          <p:cNvSpPr txBox="1"/>
          <p:nvPr>
            <p:ph idx="5" type="subTitle"/>
          </p:nvPr>
        </p:nvSpPr>
        <p:spPr>
          <a:xfrm>
            <a:off x="1586295" y="4280575"/>
            <a:ext cx="5576700" cy="44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6">
    <p:spTree>
      <p:nvGrpSpPr>
        <p:cNvPr id="126" name="Shape 126"/>
        <p:cNvGrpSpPr/>
        <p:nvPr/>
      </p:nvGrpSpPr>
      <p:grpSpPr>
        <a:xfrm>
          <a:off x="0" y="0"/>
          <a:ext cx="0" cy="0"/>
          <a:chOff x="0" y="0"/>
          <a:chExt cx="0" cy="0"/>
        </a:xfrm>
      </p:grpSpPr>
      <p:sp>
        <p:nvSpPr>
          <p:cNvPr id="127" name="Google Shape;127;p25"/>
          <p:cNvSpPr txBox="1"/>
          <p:nvPr>
            <p:ph idx="1" type="subTitle"/>
          </p:nvPr>
        </p:nvSpPr>
        <p:spPr>
          <a:xfrm flipH="1">
            <a:off x="970324" y="1441525"/>
            <a:ext cx="3366900" cy="46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lgn="ctr">
              <a:spcBef>
                <a:spcPts val="0"/>
              </a:spcBef>
              <a:spcAft>
                <a:spcPts val="0"/>
              </a:spcAft>
              <a:buSzPts val="2400"/>
              <a:buFont typeface="Inconsolata"/>
              <a:buNone/>
              <a:defRPr sz="2400">
                <a:latin typeface="Inconsolata"/>
                <a:ea typeface="Inconsolata"/>
                <a:cs typeface="Inconsolata"/>
                <a:sym typeface="Inconsolata"/>
              </a:defRPr>
            </a:lvl2pPr>
            <a:lvl3pPr lvl="2" rtl="0" algn="ctr">
              <a:spcBef>
                <a:spcPts val="0"/>
              </a:spcBef>
              <a:spcAft>
                <a:spcPts val="0"/>
              </a:spcAft>
              <a:buSzPts val="2400"/>
              <a:buFont typeface="Inconsolata"/>
              <a:buNone/>
              <a:defRPr sz="2400">
                <a:latin typeface="Inconsolata"/>
                <a:ea typeface="Inconsolata"/>
                <a:cs typeface="Inconsolata"/>
                <a:sym typeface="Inconsolata"/>
              </a:defRPr>
            </a:lvl3pPr>
            <a:lvl4pPr lvl="3" rtl="0" algn="ctr">
              <a:spcBef>
                <a:spcPts val="0"/>
              </a:spcBef>
              <a:spcAft>
                <a:spcPts val="0"/>
              </a:spcAft>
              <a:buSzPts val="2400"/>
              <a:buFont typeface="Inconsolata"/>
              <a:buNone/>
              <a:defRPr sz="2400">
                <a:latin typeface="Inconsolata"/>
                <a:ea typeface="Inconsolata"/>
                <a:cs typeface="Inconsolata"/>
                <a:sym typeface="Inconsolata"/>
              </a:defRPr>
            </a:lvl4pPr>
            <a:lvl5pPr lvl="4" rtl="0" algn="ctr">
              <a:spcBef>
                <a:spcPts val="0"/>
              </a:spcBef>
              <a:spcAft>
                <a:spcPts val="0"/>
              </a:spcAft>
              <a:buSzPts val="2400"/>
              <a:buFont typeface="Inconsolata"/>
              <a:buNone/>
              <a:defRPr sz="2400">
                <a:latin typeface="Inconsolata"/>
                <a:ea typeface="Inconsolata"/>
                <a:cs typeface="Inconsolata"/>
                <a:sym typeface="Inconsolata"/>
              </a:defRPr>
            </a:lvl5pPr>
            <a:lvl6pPr lvl="5" rtl="0" algn="ctr">
              <a:spcBef>
                <a:spcPts val="0"/>
              </a:spcBef>
              <a:spcAft>
                <a:spcPts val="0"/>
              </a:spcAft>
              <a:buSzPts val="2400"/>
              <a:buFont typeface="Inconsolata"/>
              <a:buNone/>
              <a:defRPr sz="2400">
                <a:latin typeface="Inconsolata"/>
                <a:ea typeface="Inconsolata"/>
                <a:cs typeface="Inconsolata"/>
                <a:sym typeface="Inconsolata"/>
              </a:defRPr>
            </a:lvl6pPr>
            <a:lvl7pPr lvl="6" rtl="0" algn="ctr">
              <a:spcBef>
                <a:spcPts val="0"/>
              </a:spcBef>
              <a:spcAft>
                <a:spcPts val="0"/>
              </a:spcAft>
              <a:buSzPts val="2400"/>
              <a:buFont typeface="Inconsolata"/>
              <a:buNone/>
              <a:defRPr sz="2400">
                <a:latin typeface="Inconsolata"/>
                <a:ea typeface="Inconsolata"/>
                <a:cs typeface="Inconsolata"/>
                <a:sym typeface="Inconsolata"/>
              </a:defRPr>
            </a:lvl7pPr>
            <a:lvl8pPr lvl="7" rtl="0" algn="ctr">
              <a:spcBef>
                <a:spcPts val="0"/>
              </a:spcBef>
              <a:spcAft>
                <a:spcPts val="0"/>
              </a:spcAft>
              <a:buSzPts val="2400"/>
              <a:buFont typeface="Inconsolata"/>
              <a:buNone/>
              <a:defRPr sz="2400">
                <a:latin typeface="Inconsolata"/>
                <a:ea typeface="Inconsolata"/>
                <a:cs typeface="Inconsolata"/>
                <a:sym typeface="Inconsolata"/>
              </a:defRPr>
            </a:lvl8pPr>
            <a:lvl9pPr lvl="8" rtl="0" algn="ctr">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128" name="Google Shape;128;p25"/>
          <p:cNvSpPr txBox="1"/>
          <p:nvPr>
            <p:ph idx="2" type="subTitle"/>
          </p:nvPr>
        </p:nvSpPr>
        <p:spPr>
          <a:xfrm>
            <a:off x="1238974" y="3992972"/>
            <a:ext cx="2829600" cy="57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29" name="Google Shape;129;p25"/>
          <p:cNvSpPr txBox="1"/>
          <p:nvPr>
            <p:ph hasCustomPrompt="1" type="title"/>
          </p:nvPr>
        </p:nvSpPr>
        <p:spPr>
          <a:xfrm>
            <a:off x="2038324" y="3534700"/>
            <a:ext cx="1230900" cy="45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2pPr>
            <a:lvl3pPr lvl="2"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3pPr>
            <a:lvl4pPr lvl="3"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4pPr>
            <a:lvl5pPr lvl="4"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5pPr>
            <a:lvl6pPr lvl="5"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6pPr>
            <a:lvl7pPr lvl="6"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7pPr>
            <a:lvl8pPr lvl="7"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8pPr>
            <a:lvl9pPr lvl="8"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9pPr>
          </a:lstStyle>
          <a:p>
            <a:r>
              <a:t>xx%</a:t>
            </a:r>
          </a:p>
        </p:txBody>
      </p:sp>
      <p:sp>
        <p:nvSpPr>
          <p:cNvPr id="130" name="Google Shape;130;p25"/>
          <p:cNvSpPr txBox="1"/>
          <p:nvPr>
            <p:ph idx="3"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1" name="Google Shape;131;p25"/>
          <p:cNvSpPr txBox="1"/>
          <p:nvPr>
            <p:ph idx="4" type="subTitle"/>
          </p:nvPr>
        </p:nvSpPr>
        <p:spPr>
          <a:xfrm flipH="1">
            <a:off x="4806675" y="1441525"/>
            <a:ext cx="3366900" cy="46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Inconsolata"/>
              <a:buNone/>
              <a:defRPr b="1" sz="1800">
                <a:solidFill>
                  <a:schemeClr val="lt1"/>
                </a:solidFill>
                <a:latin typeface="Syncopate"/>
                <a:ea typeface="Syncopate"/>
                <a:cs typeface="Syncopate"/>
                <a:sym typeface="Syncopate"/>
              </a:defRPr>
            </a:lvl1pPr>
            <a:lvl2pPr lvl="1" rtl="0" algn="ctr">
              <a:spcBef>
                <a:spcPts val="0"/>
              </a:spcBef>
              <a:spcAft>
                <a:spcPts val="0"/>
              </a:spcAft>
              <a:buSzPts val="2400"/>
              <a:buFont typeface="Inconsolata"/>
              <a:buNone/>
              <a:defRPr sz="2400">
                <a:latin typeface="Inconsolata"/>
                <a:ea typeface="Inconsolata"/>
                <a:cs typeface="Inconsolata"/>
                <a:sym typeface="Inconsolata"/>
              </a:defRPr>
            </a:lvl2pPr>
            <a:lvl3pPr lvl="2" rtl="0" algn="ctr">
              <a:spcBef>
                <a:spcPts val="0"/>
              </a:spcBef>
              <a:spcAft>
                <a:spcPts val="0"/>
              </a:spcAft>
              <a:buSzPts val="2400"/>
              <a:buFont typeface="Inconsolata"/>
              <a:buNone/>
              <a:defRPr sz="2400">
                <a:latin typeface="Inconsolata"/>
                <a:ea typeface="Inconsolata"/>
                <a:cs typeface="Inconsolata"/>
                <a:sym typeface="Inconsolata"/>
              </a:defRPr>
            </a:lvl3pPr>
            <a:lvl4pPr lvl="3" rtl="0" algn="ctr">
              <a:spcBef>
                <a:spcPts val="0"/>
              </a:spcBef>
              <a:spcAft>
                <a:spcPts val="0"/>
              </a:spcAft>
              <a:buSzPts val="2400"/>
              <a:buFont typeface="Inconsolata"/>
              <a:buNone/>
              <a:defRPr sz="2400">
                <a:latin typeface="Inconsolata"/>
                <a:ea typeface="Inconsolata"/>
                <a:cs typeface="Inconsolata"/>
                <a:sym typeface="Inconsolata"/>
              </a:defRPr>
            </a:lvl4pPr>
            <a:lvl5pPr lvl="4" rtl="0" algn="ctr">
              <a:spcBef>
                <a:spcPts val="0"/>
              </a:spcBef>
              <a:spcAft>
                <a:spcPts val="0"/>
              </a:spcAft>
              <a:buSzPts val="2400"/>
              <a:buFont typeface="Inconsolata"/>
              <a:buNone/>
              <a:defRPr sz="2400">
                <a:latin typeface="Inconsolata"/>
                <a:ea typeface="Inconsolata"/>
                <a:cs typeface="Inconsolata"/>
                <a:sym typeface="Inconsolata"/>
              </a:defRPr>
            </a:lvl5pPr>
            <a:lvl6pPr lvl="5" rtl="0" algn="ctr">
              <a:spcBef>
                <a:spcPts val="0"/>
              </a:spcBef>
              <a:spcAft>
                <a:spcPts val="0"/>
              </a:spcAft>
              <a:buSzPts val="2400"/>
              <a:buFont typeface="Inconsolata"/>
              <a:buNone/>
              <a:defRPr sz="2400">
                <a:latin typeface="Inconsolata"/>
                <a:ea typeface="Inconsolata"/>
                <a:cs typeface="Inconsolata"/>
                <a:sym typeface="Inconsolata"/>
              </a:defRPr>
            </a:lvl6pPr>
            <a:lvl7pPr lvl="6" rtl="0" algn="ctr">
              <a:spcBef>
                <a:spcPts val="0"/>
              </a:spcBef>
              <a:spcAft>
                <a:spcPts val="0"/>
              </a:spcAft>
              <a:buSzPts val="2400"/>
              <a:buFont typeface="Inconsolata"/>
              <a:buNone/>
              <a:defRPr sz="2400">
                <a:latin typeface="Inconsolata"/>
                <a:ea typeface="Inconsolata"/>
                <a:cs typeface="Inconsolata"/>
                <a:sym typeface="Inconsolata"/>
              </a:defRPr>
            </a:lvl7pPr>
            <a:lvl8pPr lvl="7" rtl="0" algn="ctr">
              <a:spcBef>
                <a:spcPts val="0"/>
              </a:spcBef>
              <a:spcAft>
                <a:spcPts val="0"/>
              </a:spcAft>
              <a:buSzPts val="2400"/>
              <a:buFont typeface="Inconsolata"/>
              <a:buNone/>
              <a:defRPr sz="2400">
                <a:latin typeface="Inconsolata"/>
                <a:ea typeface="Inconsolata"/>
                <a:cs typeface="Inconsolata"/>
                <a:sym typeface="Inconsolata"/>
              </a:defRPr>
            </a:lvl8pPr>
            <a:lvl9pPr lvl="8" rtl="0" algn="ctr">
              <a:spcBef>
                <a:spcPts val="0"/>
              </a:spcBef>
              <a:spcAft>
                <a:spcPts val="0"/>
              </a:spcAft>
              <a:buSzPts val="2400"/>
              <a:buFont typeface="Inconsolata"/>
              <a:buNone/>
              <a:defRPr sz="2400">
                <a:latin typeface="Inconsolata"/>
                <a:ea typeface="Inconsolata"/>
                <a:cs typeface="Inconsolata"/>
                <a:sym typeface="Inconsolata"/>
              </a:defRPr>
            </a:lvl9pPr>
          </a:lstStyle>
          <a:p/>
        </p:txBody>
      </p:sp>
      <p:sp>
        <p:nvSpPr>
          <p:cNvPr id="132" name="Google Shape;132;p25"/>
          <p:cNvSpPr txBox="1"/>
          <p:nvPr>
            <p:ph idx="5" type="subTitle"/>
          </p:nvPr>
        </p:nvSpPr>
        <p:spPr>
          <a:xfrm>
            <a:off x="5075325" y="3992972"/>
            <a:ext cx="2829600" cy="57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800"/>
              <a:buNone/>
              <a:defRPr>
                <a:solidFill>
                  <a:schemeClr val="l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33" name="Google Shape;133;p25"/>
          <p:cNvSpPr txBox="1"/>
          <p:nvPr>
            <p:ph hasCustomPrompt="1" idx="6" type="title"/>
          </p:nvPr>
        </p:nvSpPr>
        <p:spPr>
          <a:xfrm>
            <a:off x="5874675" y="3534700"/>
            <a:ext cx="1230900" cy="45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a:solidFill>
                  <a:schemeClr val="lt1"/>
                </a:solidFill>
              </a:defRPr>
            </a:lvl1pPr>
            <a:lvl2pPr lvl="1"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2pPr>
            <a:lvl3pPr lvl="2"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3pPr>
            <a:lvl4pPr lvl="3"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4pPr>
            <a:lvl5pPr lvl="4"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5pPr>
            <a:lvl6pPr lvl="5"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6pPr>
            <a:lvl7pPr lvl="6"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7pPr>
            <a:lvl8pPr lvl="7"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8pPr>
            <a:lvl9pPr lvl="8" rtl="0" algn="ctr">
              <a:spcBef>
                <a:spcPts val="0"/>
              </a:spcBef>
              <a:spcAft>
                <a:spcPts val="0"/>
              </a:spcAft>
              <a:buClr>
                <a:schemeClr val="lt1"/>
              </a:buClr>
              <a:buSzPts val="6200"/>
              <a:buFont typeface="Syncopate"/>
              <a:buNone/>
              <a:defRPr b="1" sz="6200">
                <a:solidFill>
                  <a:schemeClr val="lt1"/>
                </a:solidFill>
                <a:latin typeface="Syncopate"/>
                <a:ea typeface="Syncopate"/>
                <a:cs typeface="Syncopate"/>
                <a:sym typeface="Syncopate"/>
              </a:defRPr>
            </a:lvl9pPr>
          </a:lstStyle>
          <a:p>
            <a:r>
              <a:t>xx%</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1">
    <p:spTree>
      <p:nvGrpSpPr>
        <p:cNvPr id="134" name="Shape 134"/>
        <p:cNvGrpSpPr/>
        <p:nvPr/>
      </p:nvGrpSpPr>
      <p:grpSpPr>
        <a:xfrm>
          <a:off x="0" y="0"/>
          <a:ext cx="0" cy="0"/>
          <a:chOff x="0" y="0"/>
          <a:chExt cx="0" cy="0"/>
        </a:xfrm>
      </p:grpSpPr>
      <p:sp>
        <p:nvSpPr>
          <p:cNvPr id="135" name="Google Shape;135;p26"/>
          <p:cNvSpPr txBox="1"/>
          <p:nvPr>
            <p:ph type="ctrTitle"/>
          </p:nvPr>
        </p:nvSpPr>
        <p:spPr>
          <a:xfrm>
            <a:off x="1739700" y="417172"/>
            <a:ext cx="5664600" cy="120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5200"/>
              <a:buNone/>
              <a:defRPr sz="5200">
                <a:solidFill>
                  <a:schemeClr val="lt1"/>
                </a:solidFill>
              </a:defRPr>
            </a:lvl2pPr>
            <a:lvl3pPr lvl="2" rtl="0" algn="ctr">
              <a:spcBef>
                <a:spcPts val="0"/>
              </a:spcBef>
              <a:spcAft>
                <a:spcPts val="0"/>
              </a:spcAft>
              <a:buClr>
                <a:schemeClr val="lt1"/>
              </a:buClr>
              <a:buSzPts val="5200"/>
              <a:buNone/>
              <a:defRPr sz="5200">
                <a:solidFill>
                  <a:schemeClr val="lt1"/>
                </a:solidFill>
              </a:defRPr>
            </a:lvl3pPr>
            <a:lvl4pPr lvl="3" rtl="0" algn="ctr">
              <a:spcBef>
                <a:spcPts val="0"/>
              </a:spcBef>
              <a:spcAft>
                <a:spcPts val="0"/>
              </a:spcAft>
              <a:buClr>
                <a:schemeClr val="lt1"/>
              </a:buClr>
              <a:buSzPts val="5200"/>
              <a:buNone/>
              <a:defRPr sz="5200">
                <a:solidFill>
                  <a:schemeClr val="lt1"/>
                </a:solidFill>
              </a:defRPr>
            </a:lvl4pPr>
            <a:lvl5pPr lvl="4" rtl="0" algn="ctr">
              <a:spcBef>
                <a:spcPts val="0"/>
              </a:spcBef>
              <a:spcAft>
                <a:spcPts val="0"/>
              </a:spcAft>
              <a:buClr>
                <a:schemeClr val="lt1"/>
              </a:buClr>
              <a:buSzPts val="5200"/>
              <a:buNone/>
              <a:defRPr sz="5200">
                <a:solidFill>
                  <a:schemeClr val="lt1"/>
                </a:solidFill>
              </a:defRPr>
            </a:lvl5pPr>
            <a:lvl6pPr lvl="5" rtl="0" algn="ctr">
              <a:spcBef>
                <a:spcPts val="0"/>
              </a:spcBef>
              <a:spcAft>
                <a:spcPts val="0"/>
              </a:spcAft>
              <a:buClr>
                <a:schemeClr val="lt1"/>
              </a:buClr>
              <a:buSzPts val="5200"/>
              <a:buNone/>
              <a:defRPr sz="5200">
                <a:solidFill>
                  <a:schemeClr val="lt1"/>
                </a:solidFill>
              </a:defRPr>
            </a:lvl6pPr>
            <a:lvl7pPr lvl="6" rtl="0" algn="ctr">
              <a:spcBef>
                <a:spcPts val="0"/>
              </a:spcBef>
              <a:spcAft>
                <a:spcPts val="0"/>
              </a:spcAft>
              <a:buClr>
                <a:schemeClr val="lt1"/>
              </a:buClr>
              <a:buSzPts val="5200"/>
              <a:buNone/>
              <a:defRPr sz="5200">
                <a:solidFill>
                  <a:schemeClr val="lt1"/>
                </a:solidFill>
              </a:defRPr>
            </a:lvl7pPr>
            <a:lvl8pPr lvl="7" rtl="0" algn="ctr">
              <a:spcBef>
                <a:spcPts val="0"/>
              </a:spcBef>
              <a:spcAft>
                <a:spcPts val="0"/>
              </a:spcAft>
              <a:buClr>
                <a:schemeClr val="lt1"/>
              </a:buClr>
              <a:buSzPts val="5200"/>
              <a:buNone/>
              <a:defRPr sz="5200">
                <a:solidFill>
                  <a:schemeClr val="lt1"/>
                </a:solidFill>
              </a:defRPr>
            </a:lvl8pPr>
            <a:lvl9pPr lvl="8" rtl="0" algn="ctr">
              <a:spcBef>
                <a:spcPts val="0"/>
              </a:spcBef>
              <a:spcAft>
                <a:spcPts val="0"/>
              </a:spcAft>
              <a:buClr>
                <a:schemeClr val="lt1"/>
              </a:buClr>
              <a:buSzPts val="5200"/>
              <a:buNone/>
              <a:defRPr sz="5200">
                <a:solidFill>
                  <a:schemeClr val="lt1"/>
                </a:solidFill>
              </a:defRPr>
            </a:lvl9pPr>
          </a:lstStyle>
          <a:p/>
        </p:txBody>
      </p:sp>
      <p:sp>
        <p:nvSpPr>
          <p:cNvPr id="136" name="Google Shape;136;p26"/>
          <p:cNvSpPr txBox="1"/>
          <p:nvPr>
            <p:ph idx="1" type="subTitle"/>
          </p:nvPr>
        </p:nvSpPr>
        <p:spPr>
          <a:xfrm>
            <a:off x="2962500" y="1499775"/>
            <a:ext cx="3219000" cy="101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37" name="Google Shape;137;p26"/>
          <p:cNvSpPr txBox="1"/>
          <p:nvPr/>
        </p:nvSpPr>
        <p:spPr>
          <a:xfrm>
            <a:off x="2110950" y="3758025"/>
            <a:ext cx="4922100" cy="5541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100">
                <a:solidFill>
                  <a:schemeClr val="lt1"/>
                </a:solidFill>
                <a:latin typeface="Space Grotesk"/>
                <a:ea typeface="Space Grotesk"/>
                <a:cs typeface="Space Grotesk"/>
                <a:sym typeface="Space Grotesk"/>
              </a:rPr>
              <a:t>CREDITS: This presentation template was created by </a:t>
            </a:r>
            <a:r>
              <a:rPr b="1" lang="en" sz="1100">
                <a:solidFill>
                  <a:schemeClr val="lt1"/>
                </a:solidFill>
                <a:uFill>
                  <a:noFill/>
                </a:uFill>
                <a:latin typeface="Space Grotesk"/>
                <a:ea typeface="Space Grotesk"/>
                <a:cs typeface="Space Grotesk"/>
                <a:sym typeface="Space Grotesk"/>
                <a:hlinkClick r:id="rId2">
                  <a:extLst>
                    <a:ext uri="{A12FA001-AC4F-418D-AE19-62706E023703}">
                      <ahyp:hlinkClr val="tx"/>
                    </a:ext>
                  </a:extLst>
                </a:hlinkClick>
              </a:rPr>
              <a:t>Slidesgo</a:t>
            </a:r>
            <a:r>
              <a:rPr lang="en" sz="1100">
                <a:solidFill>
                  <a:schemeClr val="lt1"/>
                </a:solidFill>
                <a:latin typeface="Space Grotesk"/>
                <a:ea typeface="Space Grotesk"/>
                <a:cs typeface="Space Grotesk"/>
                <a:sym typeface="Space Grotesk"/>
              </a:rPr>
              <a:t>, including icons by </a:t>
            </a:r>
            <a:r>
              <a:rPr b="1" lang="en" sz="1100">
                <a:solidFill>
                  <a:schemeClr val="lt1"/>
                </a:solidFill>
                <a:uFill>
                  <a:noFill/>
                </a:uFill>
                <a:latin typeface="Space Grotesk"/>
                <a:ea typeface="Space Grotesk"/>
                <a:cs typeface="Space Grotesk"/>
                <a:sym typeface="Space Grotesk"/>
                <a:hlinkClick r:id="rId3">
                  <a:extLst>
                    <a:ext uri="{A12FA001-AC4F-418D-AE19-62706E023703}">
                      <ahyp:hlinkClr val="tx"/>
                    </a:ext>
                  </a:extLst>
                </a:hlinkClick>
              </a:rPr>
              <a:t>Flaticon</a:t>
            </a:r>
            <a:r>
              <a:rPr lang="en" sz="1100">
                <a:solidFill>
                  <a:schemeClr val="lt1"/>
                </a:solidFill>
                <a:latin typeface="Space Grotesk"/>
                <a:ea typeface="Space Grotesk"/>
                <a:cs typeface="Space Grotesk"/>
                <a:sym typeface="Space Grotesk"/>
              </a:rPr>
              <a:t>, and infographics &amp; images by </a:t>
            </a:r>
            <a:r>
              <a:rPr b="1" lang="en" sz="1100">
                <a:solidFill>
                  <a:schemeClr val="lt1"/>
                </a:solidFill>
                <a:uFill>
                  <a:noFill/>
                </a:uFill>
                <a:latin typeface="Space Grotesk"/>
                <a:ea typeface="Space Grotesk"/>
                <a:cs typeface="Space Grotesk"/>
                <a:sym typeface="Space Grotesk"/>
                <a:hlinkClick r:id="rId4">
                  <a:extLst>
                    <a:ext uri="{A12FA001-AC4F-418D-AE19-62706E023703}">
                      <ahyp:hlinkClr val="tx"/>
                    </a:ext>
                  </a:extLst>
                </a:hlinkClick>
              </a:rPr>
              <a:t>Freepik</a:t>
            </a:r>
            <a:endParaRPr b="1" sz="1100">
              <a:solidFill>
                <a:schemeClr val="lt1"/>
              </a:solidFill>
              <a:latin typeface="Space Grotesk"/>
              <a:ea typeface="Space Grotesk"/>
              <a:cs typeface="Space Grotesk"/>
              <a:sym typeface="Space Grotesk"/>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22">
    <p:spTree>
      <p:nvGrpSpPr>
        <p:cNvPr id="138" name="Shape 138"/>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3">
    <p:bg>
      <p:bgPr>
        <a:solidFill>
          <a:schemeClr val="lt1"/>
        </a:solidFill>
      </p:bgPr>
    </p:bg>
    <p:spTree>
      <p:nvGrpSpPr>
        <p:cNvPr id="139" name="Shape 13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1800"/>
              <a:buNone/>
              <a:defRPr sz="2800">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 name="Google Shape;17;p4"/>
          <p:cNvSpPr txBox="1"/>
          <p:nvPr>
            <p:ph idx="1" type="body"/>
          </p:nvPr>
        </p:nvSpPr>
        <p:spPr>
          <a:xfrm>
            <a:off x="713100" y="1152475"/>
            <a:ext cx="7717800" cy="3451500"/>
          </a:xfrm>
          <a:prstGeom prst="rect">
            <a:avLst/>
          </a:prstGeom>
        </p:spPr>
        <p:txBody>
          <a:bodyPr anchorCtr="0" anchor="ctr" bIns="91425" lIns="91425" spcFirstLastPara="1" rIns="91425" wrap="square" tIns="91425">
            <a:noAutofit/>
          </a:bodyPr>
          <a:lstStyle>
            <a:lvl1pPr indent="-336550" lvl="0" marL="457200">
              <a:lnSpc>
                <a:spcPct val="100000"/>
              </a:lnSpc>
              <a:spcBef>
                <a:spcPts val="0"/>
              </a:spcBef>
              <a:spcAft>
                <a:spcPts val="0"/>
              </a:spcAft>
              <a:buClr>
                <a:schemeClr val="lt1"/>
              </a:buClr>
              <a:buSzPts val="1700"/>
              <a:buAutoNum type="arabicPeriod"/>
              <a:defRPr sz="1100">
                <a:solidFill>
                  <a:schemeClr val="lt1"/>
                </a:solidFill>
              </a:defRPr>
            </a:lvl1pPr>
            <a:lvl2pPr indent="-317500" lvl="1" marL="914400">
              <a:spcBef>
                <a:spcPts val="0"/>
              </a:spcBef>
              <a:spcAft>
                <a:spcPts val="0"/>
              </a:spcAft>
              <a:buClr>
                <a:schemeClr val="lt1"/>
              </a:buClr>
              <a:buSzPts val="1400"/>
              <a:buAutoNum type="alphaLcPeriod"/>
              <a:defRPr>
                <a:solidFill>
                  <a:schemeClr val="lt1"/>
                </a:solidFill>
              </a:defRPr>
            </a:lvl2pPr>
            <a:lvl3pPr indent="-317500" lvl="2" marL="1371600">
              <a:spcBef>
                <a:spcPts val="0"/>
              </a:spcBef>
              <a:spcAft>
                <a:spcPts val="0"/>
              </a:spcAft>
              <a:buClr>
                <a:schemeClr val="lt1"/>
              </a:buClr>
              <a:buSzPts val="1400"/>
              <a:buAutoNum type="romanLcPeriod"/>
              <a:defRPr>
                <a:solidFill>
                  <a:schemeClr val="lt1"/>
                </a:solidFill>
              </a:defRPr>
            </a:lvl3pPr>
            <a:lvl4pPr indent="-317500" lvl="3" marL="1828800">
              <a:spcBef>
                <a:spcPts val="0"/>
              </a:spcBef>
              <a:spcAft>
                <a:spcPts val="0"/>
              </a:spcAft>
              <a:buClr>
                <a:schemeClr val="lt1"/>
              </a:buClr>
              <a:buSzPts val="1400"/>
              <a:buAutoNum type="arabicPeriod"/>
              <a:defRPr>
                <a:solidFill>
                  <a:schemeClr val="lt1"/>
                </a:solidFill>
              </a:defRPr>
            </a:lvl4pPr>
            <a:lvl5pPr indent="-317500" lvl="4" marL="2286000">
              <a:spcBef>
                <a:spcPts val="0"/>
              </a:spcBef>
              <a:spcAft>
                <a:spcPts val="0"/>
              </a:spcAft>
              <a:buClr>
                <a:schemeClr val="lt1"/>
              </a:buClr>
              <a:buSzPts val="1400"/>
              <a:buAutoNum type="alphaLcPeriod"/>
              <a:defRPr>
                <a:solidFill>
                  <a:schemeClr val="lt1"/>
                </a:solidFill>
              </a:defRPr>
            </a:lvl5pPr>
            <a:lvl6pPr indent="-317500" lvl="5" marL="2743200">
              <a:spcBef>
                <a:spcPts val="0"/>
              </a:spcBef>
              <a:spcAft>
                <a:spcPts val="0"/>
              </a:spcAft>
              <a:buClr>
                <a:schemeClr val="lt1"/>
              </a:buClr>
              <a:buSzPts val="1400"/>
              <a:buAutoNum type="romanLcPeriod"/>
              <a:defRPr>
                <a:solidFill>
                  <a:schemeClr val="lt1"/>
                </a:solidFill>
              </a:defRPr>
            </a:lvl6pPr>
            <a:lvl7pPr indent="-317500" lvl="6" marL="3200400">
              <a:spcBef>
                <a:spcPts val="0"/>
              </a:spcBef>
              <a:spcAft>
                <a:spcPts val="0"/>
              </a:spcAft>
              <a:buClr>
                <a:schemeClr val="lt1"/>
              </a:buClr>
              <a:buSzPts val="1400"/>
              <a:buAutoNum type="arabicPeriod"/>
              <a:defRPr>
                <a:solidFill>
                  <a:schemeClr val="lt1"/>
                </a:solidFill>
              </a:defRPr>
            </a:lvl7pPr>
            <a:lvl8pPr indent="-317500" lvl="7" marL="3657600">
              <a:spcBef>
                <a:spcPts val="0"/>
              </a:spcBef>
              <a:spcAft>
                <a:spcPts val="0"/>
              </a:spcAft>
              <a:buClr>
                <a:schemeClr val="lt1"/>
              </a:buClr>
              <a:buSzPts val="1400"/>
              <a:buAutoNum type="alphaLcPeriod"/>
              <a:defRPr>
                <a:solidFill>
                  <a:schemeClr val="lt1"/>
                </a:solidFill>
              </a:defRPr>
            </a:lvl8pPr>
            <a:lvl9pPr indent="-317500" lvl="8" marL="4114800">
              <a:spcBef>
                <a:spcPts val="0"/>
              </a:spcBef>
              <a:spcAft>
                <a:spcPts val="0"/>
              </a:spcAft>
              <a:buClr>
                <a:schemeClr val="lt1"/>
              </a:buClr>
              <a:buSzPts val="1400"/>
              <a:buAutoNum type="romanLcPeriod"/>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5"/>
          <p:cNvSpPr txBox="1"/>
          <p:nvPr>
            <p:ph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5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 name="Google Shape;20;p5"/>
          <p:cNvSpPr txBox="1"/>
          <p:nvPr>
            <p:ph idx="1" type="subTitle"/>
          </p:nvPr>
        </p:nvSpPr>
        <p:spPr>
          <a:xfrm flipH="1">
            <a:off x="1407825" y="4046542"/>
            <a:ext cx="2475600" cy="55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21" name="Google Shape;21;p5"/>
          <p:cNvSpPr txBox="1"/>
          <p:nvPr>
            <p:ph idx="2" type="subTitle"/>
          </p:nvPr>
        </p:nvSpPr>
        <p:spPr>
          <a:xfrm>
            <a:off x="5263050" y="4046525"/>
            <a:ext cx="2475600" cy="55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22" name="Google Shape;22;p5"/>
          <p:cNvSpPr txBox="1"/>
          <p:nvPr>
            <p:ph idx="3" type="subTitle"/>
          </p:nvPr>
        </p:nvSpPr>
        <p:spPr>
          <a:xfrm flipH="1">
            <a:off x="951823" y="3662825"/>
            <a:ext cx="3387600" cy="38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1pPr>
            <a:lvl2pPr lvl="1"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2pPr>
            <a:lvl3pPr lvl="2"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3pPr>
            <a:lvl4pPr lvl="3"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4pPr>
            <a:lvl5pPr lvl="4"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5pPr>
            <a:lvl6pPr lvl="5"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6pPr>
            <a:lvl7pPr lvl="6"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7pPr>
            <a:lvl8pPr lvl="7"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8pPr>
            <a:lvl9pPr lvl="8"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9pPr>
          </a:lstStyle>
          <a:p/>
        </p:txBody>
      </p:sp>
      <p:sp>
        <p:nvSpPr>
          <p:cNvPr id="23" name="Google Shape;23;p5"/>
          <p:cNvSpPr txBox="1"/>
          <p:nvPr>
            <p:ph idx="4" type="subTitle"/>
          </p:nvPr>
        </p:nvSpPr>
        <p:spPr>
          <a:xfrm>
            <a:off x="4807049" y="3662825"/>
            <a:ext cx="3387600" cy="38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1pPr>
            <a:lvl2pPr lvl="1"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2pPr>
            <a:lvl3pPr lvl="2"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3pPr>
            <a:lvl4pPr lvl="3"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4pPr>
            <a:lvl5pPr lvl="4"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5pPr>
            <a:lvl6pPr lvl="5"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6pPr>
            <a:lvl7pPr lvl="6"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7pPr>
            <a:lvl8pPr lvl="7"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8pPr>
            <a:lvl9pPr lvl="8" rtl="0">
              <a:spcBef>
                <a:spcPts val="0"/>
              </a:spcBef>
              <a:spcAft>
                <a:spcPts val="0"/>
              </a:spcAft>
              <a:buClr>
                <a:schemeClr val="lt1"/>
              </a:buClr>
              <a:buSzPts val="1800"/>
              <a:buFont typeface="Syncopate"/>
              <a:buNone/>
              <a:defRPr b="1" sz="1800">
                <a:solidFill>
                  <a:schemeClr val="lt1"/>
                </a:solidFill>
                <a:latin typeface="Syncopate"/>
                <a:ea typeface="Syncopate"/>
                <a:cs typeface="Syncopate"/>
                <a:sym typeface="Syncopat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6"/>
          <p:cNvSpPr txBox="1"/>
          <p:nvPr>
            <p:ph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 name="Shape 26"/>
        <p:cNvGrpSpPr/>
        <p:nvPr/>
      </p:nvGrpSpPr>
      <p:grpSpPr>
        <a:xfrm>
          <a:off x="0" y="0"/>
          <a:ext cx="0" cy="0"/>
          <a:chOff x="0" y="0"/>
          <a:chExt cx="0" cy="0"/>
        </a:xfrm>
      </p:grpSpPr>
      <p:sp>
        <p:nvSpPr>
          <p:cNvPr id="27" name="Google Shape;27;p7"/>
          <p:cNvSpPr txBox="1"/>
          <p:nvPr>
            <p:ph idx="1" type="body"/>
          </p:nvPr>
        </p:nvSpPr>
        <p:spPr>
          <a:xfrm>
            <a:off x="4572000" y="1348100"/>
            <a:ext cx="3853200" cy="3255300"/>
          </a:xfrm>
          <a:prstGeom prst="rect">
            <a:avLst/>
          </a:prstGeom>
        </p:spPr>
        <p:txBody>
          <a:bodyPr anchorCtr="0" anchor="ctr" bIns="91425" lIns="91425" spcFirstLastPara="1" rIns="91425" wrap="square" tIns="91425">
            <a:noAutofit/>
          </a:bodyPr>
          <a:lstStyle>
            <a:lvl1pPr indent="-304800" lvl="0" marL="457200">
              <a:lnSpc>
                <a:spcPct val="100000"/>
              </a:lnSpc>
              <a:spcBef>
                <a:spcPts val="0"/>
              </a:spcBef>
              <a:spcAft>
                <a:spcPts val="0"/>
              </a:spcAft>
              <a:buSzPts val="12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7"/>
          <p:cNvSpPr txBox="1"/>
          <p:nvPr>
            <p:ph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29" name="Shape 29"/>
        <p:cNvGrpSpPr/>
        <p:nvPr/>
      </p:nvGrpSpPr>
      <p:grpSpPr>
        <a:xfrm>
          <a:off x="0" y="0"/>
          <a:ext cx="0" cy="0"/>
          <a:chOff x="0" y="0"/>
          <a:chExt cx="0" cy="0"/>
        </a:xfrm>
      </p:grpSpPr>
      <p:sp>
        <p:nvSpPr>
          <p:cNvPr id="30" name="Google Shape;30;p8"/>
          <p:cNvSpPr txBox="1"/>
          <p:nvPr>
            <p:ph type="title"/>
          </p:nvPr>
        </p:nvSpPr>
        <p:spPr>
          <a:xfrm>
            <a:off x="718900" y="979350"/>
            <a:ext cx="7706100" cy="3184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4800"/>
              <a:buNone/>
              <a:defRPr sz="8000">
                <a:solidFill>
                  <a:schemeClr val="lt2"/>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31" name="Shape 31"/>
        <p:cNvGrpSpPr/>
        <p:nvPr/>
      </p:nvGrpSpPr>
      <p:grpSpPr>
        <a:xfrm>
          <a:off x="0" y="0"/>
          <a:ext cx="0" cy="0"/>
          <a:chOff x="0" y="0"/>
          <a:chExt cx="0" cy="0"/>
        </a:xfrm>
      </p:grpSpPr>
      <p:sp>
        <p:nvSpPr>
          <p:cNvPr id="32" name="Google Shape;32;p9"/>
          <p:cNvSpPr txBox="1"/>
          <p:nvPr>
            <p:ph type="title"/>
          </p:nvPr>
        </p:nvSpPr>
        <p:spPr>
          <a:xfrm>
            <a:off x="718825" y="848550"/>
            <a:ext cx="3853200" cy="6231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4200"/>
              <a:buNone/>
              <a:defRPr sz="2800">
                <a:solidFill>
                  <a:schemeClr val="lt2"/>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3" name="Google Shape;33;p9"/>
          <p:cNvSpPr txBox="1"/>
          <p:nvPr>
            <p:ph idx="1" type="subTitle"/>
          </p:nvPr>
        </p:nvSpPr>
        <p:spPr>
          <a:xfrm>
            <a:off x="849475" y="2494650"/>
            <a:ext cx="3591900" cy="18003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100"/>
              <a:buNone/>
              <a:defRPr>
                <a:solidFill>
                  <a:schemeClr val="lt2"/>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 name="Shape 34"/>
        <p:cNvGrpSpPr/>
        <p:nvPr/>
      </p:nvGrpSpPr>
      <p:grpSpPr>
        <a:xfrm>
          <a:off x="0" y="0"/>
          <a:ext cx="0" cy="0"/>
          <a:chOff x="0" y="0"/>
          <a:chExt cx="0" cy="0"/>
        </a:xfrm>
      </p:grpSpPr>
      <p:sp>
        <p:nvSpPr>
          <p:cNvPr id="35" name="Google Shape;35;p10"/>
          <p:cNvSpPr txBox="1"/>
          <p:nvPr>
            <p:ph idx="1" type="body"/>
          </p:nvPr>
        </p:nvSpPr>
        <p:spPr>
          <a:xfrm>
            <a:off x="718900" y="3834300"/>
            <a:ext cx="3500400" cy="7692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400"/>
              <a:buNone/>
              <a:defRPr b="1" sz="1800">
                <a:solidFill>
                  <a:schemeClr val="lt2"/>
                </a:solidFill>
                <a:latin typeface="Syncopate"/>
                <a:ea typeface="Syncopate"/>
                <a:cs typeface="Syncopate"/>
                <a:sym typeface="Syncopat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2.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8900" y="445025"/>
            <a:ext cx="77061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1800"/>
              <a:buFont typeface="Syncopate"/>
              <a:buNone/>
              <a:defRPr b="1" sz="1800">
                <a:solidFill>
                  <a:schemeClr val="dk1"/>
                </a:solidFill>
                <a:latin typeface="Syncopate"/>
                <a:ea typeface="Syncopate"/>
                <a:cs typeface="Syncopate"/>
                <a:sym typeface="Syncopat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18900" y="1152475"/>
            <a:ext cx="77061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Space Grotesk"/>
              <a:buChar char="●"/>
              <a:defRPr>
                <a:solidFill>
                  <a:schemeClr val="dk1"/>
                </a:solidFill>
                <a:latin typeface="Space Grotesk"/>
                <a:ea typeface="Space Grotesk"/>
                <a:cs typeface="Space Grotesk"/>
                <a:sym typeface="Space Grotesk"/>
              </a:defRPr>
            </a:lvl1pPr>
            <a:lvl2pPr indent="-317500" lvl="1" marL="914400">
              <a:lnSpc>
                <a:spcPct val="115000"/>
              </a:lnSpc>
              <a:spcBef>
                <a:spcPts val="0"/>
              </a:spcBef>
              <a:spcAft>
                <a:spcPts val="0"/>
              </a:spcAft>
              <a:buClr>
                <a:schemeClr val="dk1"/>
              </a:buClr>
              <a:buSzPts val="1400"/>
              <a:buFont typeface="Space Grotesk"/>
              <a:buChar char="○"/>
              <a:defRPr>
                <a:solidFill>
                  <a:schemeClr val="dk1"/>
                </a:solidFill>
                <a:latin typeface="Space Grotesk"/>
                <a:ea typeface="Space Grotesk"/>
                <a:cs typeface="Space Grotesk"/>
                <a:sym typeface="Space Grotesk"/>
              </a:defRPr>
            </a:lvl2pPr>
            <a:lvl3pPr indent="-317500" lvl="2" marL="1371600">
              <a:lnSpc>
                <a:spcPct val="115000"/>
              </a:lnSpc>
              <a:spcBef>
                <a:spcPts val="0"/>
              </a:spcBef>
              <a:spcAft>
                <a:spcPts val="0"/>
              </a:spcAft>
              <a:buClr>
                <a:schemeClr val="dk1"/>
              </a:buClr>
              <a:buSzPts val="1400"/>
              <a:buFont typeface="Space Grotesk"/>
              <a:buChar char="■"/>
              <a:defRPr>
                <a:solidFill>
                  <a:schemeClr val="dk1"/>
                </a:solidFill>
                <a:latin typeface="Space Grotesk"/>
                <a:ea typeface="Space Grotesk"/>
                <a:cs typeface="Space Grotesk"/>
                <a:sym typeface="Space Grotesk"/>
              </a:defRPr>
            </a:lvl3pPr>
            <a:lvl4pPr indent="-317500" lvl="3" marL="1828800">
              <a:lnSpc>
                <a:spcPct val="115000"/>
              </a:lnSpc>
              <a:spcBef>
                <a:spcPts val="0"/>
              </a:spcBef>
              <a:spcAft>
                <a:spcPts val="0"/>
              </a:spcAft>
              <a:buClr>
                <a:schemeClr val="dk1"/>
              </a:buClr>
              <a:buSzPts val="1400"/>
              <a:buFont typeface="Space Grotesk"/>
              <a:buChar char="●"/>
              <a:defRPr>
                <a:solidFill>
                  <a:schemeClr val="dk1"/>
                </a:solidFill>
                <a:latin typeface="Space Grotesk"/>
                <a:ea typeface="Space Grotesk"/>
                <a:cs typeface="Space Grotesk"/>
                <a:sym typeface="Space Grotesk"/>
              </a:defRPr>
            </a:lvl4pPr>
            <a:lvl5pPr indent="-317500" lvl="4" marL="2286000">
              <a:lnSpc>
                <a:spcPct val="115000"/>
              </a:lnSpc>
              <a:spcBef>
                <a:spcPts val="0"/>
              </a:spcBef>
              <a:spcAft>
                <a:spcPts val="0"/>
              </a:spcAft>
              <a:buClr>
                <a:schemeClr val="dk1"/>
              </a:buClr>
              <a:buSzPts val="1400"/>
              <a:buFont typeface="Space Grotesk"/>
              <a:buChar char="○"/>
              <a:defRPr>
                <a:solidFill>
                  <a:schemeClr val="dk1"/>
                </a:solidFill>
                <a:latin typeface="Space Grotesk"/>
                <a:ea typeface="Space Grotesk"/>
                <a:cs typeface="Space Grotesk"/>
                <a:sym typeface="Space Grotesk"/>
              </a:defRPr>
            </a:lvl5pPr>
            <a:lvl6pPr indent="-317500" lvl="5" marL="2743200">
              <a:lnSpc>
                <a:spcPct val="115000"/>
              </a:lnSpc>
              <a:spcBef>
                <a:spcPts val="0"/>
              </a:spcBef>
              <a:spcAft>
                <a:spcPts val="0"/>
              </a:spcAft>
              <a:buClr>
                <a:schemeClr val="dk1"/>
              </a:buClr>
              <a:buSzPts val="1400"/>
              <a:buFont typeface="Space Grotesk"/>
              <a:buChar char="■"/>
              <a:defRPr>
                <a:solidFill>
                  <a:schemeClr val="dk1"/>
                </a:solidFill>
                <a:latin typeface="Space Grotesk"/>
                <a:ea typeface="Space Grotesk"/>
                <a:cs typeface="Space Grotesk"/>
                <a:sym typeface="Space Grotesk"/>
              </a:defRPr>
            </a:lvl6pPr>
            <a:lvl7pPr indent="-317500" lvl="6" marL="3200400">
              <a:lnSpc>
                <a:spcPct val="115000"/>
              </a:lnSpc>
              <a:spcBef>
                <a:spcPts val="0"/>
              </a:spcBef>
              <a:spcAft>
                <a:spcPts val="0"/>
              </a:spcAft>
              <a:buClr>
                <a:schemeClr val="dk1"/>
              </a:buClr>
              <a:buSzPts val="1400"/>
              <a:buFont typeface="Space Grotesk"/>
              <a:buChar char="●"/>
              <a:defRPr>
                <a:solidFill>
                  <a:schemeClr val="dk1"/>
                </a:solidFill>
                <a:latin typeface="Space Grotesk"/>
                <a:ea typeface="Space Grotesk"/>
                <a:cs typeface="Space Grotesk"/>
                <a:sym typeface="Space Grotesk"/>
              </a:defRPr>
            </a:lvl7pPr>
            <a:lvl8pPr indent="-317500" lvl="7" marL="3657600">
              <a:lnSpc>
                <a:spcPct val="115000"/>
              </a:lnSpc>
              <a:spcBef>
                <a:spcPts val="0"/>
              </a:spcBef>
              <a:spcAft>
                <a:spcPts val="0"/>
              </a:spcAft>
              <a:buClr>
                <a:schemeClr val="dk1"/>
              </a:buClr>
              <a:buSzPts val="1400"/>
              <a:buFont typeface="Space Grotesk"/>
              <a:buChar char="○"/>
              <a:defRPr>
                <a:solidFill>
                  <a:schemeClr val="dk1"/>
                </a:solidFill>
                <a:latin typeface="Space Grotesk"/>
                <a:ea typeface="Space Grotesk"/>
                <a:cs typeface="Space Grotesk"/>
                <a:sym typeface="Space Grotesk"/>
              </a:defRPr>
            </a:lvl8pPr>
            <a:lvl9pPr indent="-317500" lvl="8" marL="4114800">
              <a:lnSpc>
                <a:spcPct val="115000"/>
              </a:lnSpc>
              <a:spcBef>
                <a:spcPts val="0"/>
              </a:spcBef>
              <a:spcAft>
                <a:spcPts val="0"/>
              </a:spcAft>
              <a:buClr>
                <a:schemeClr val="dk1"/>
              </a:buClr>
              <a:buSzPts val="1400"/>
              <a:buFont typeface="Space Grotesk"/>
              <a:buChar char="■"/>
              <a:defRPr>
                <a:solidFill>
                  <a:schemeClr val="dk1"/>
                </a:solidFill>
                <a:latin typeface="Space Grotesk"/>
                <a:ea typeface="Space Grotesk"/>
                <a:cs typeface="Space Grotesk"/>
                <a:sym typeface="Space Grotes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9"/>
          <p:cNvSpPr txBox="1"/>
          <p:nvPr>
            <p:ph type="ctrTitle"/>
          </p:nvPr>
        </p:nvSpPr>
        <p:spPr>
          <a:xfrm>
            <a:off x="1369639" y="463045"/>
            <a:ext cx="6402000" cy="182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000"/>
              <a:t>Gastric Sleeve Journey</a:t>
            </a:r>
            <a:endParaRPr b="0" sz="3200">
              <a:solidFill>
                <a:schemeClr val="lt1"/>
              </a:solidFill>
            </a:endParaRPr>
          </a:p>
        </p:txBody>
      </p:sp>
      <p:sp>
        <p:nvSpPr>
          <p:cNvPr id="145" name="Google Shape;145;p29"/>
          <p:cNvSpPr txBox="1"/>
          <p:nvPr>
            <p:ph idx="1" type="subTitle"/>
          </p:nvPr>
        </p:nvSpPr>
        <p:spPr>
          <a:xfrm>
            <a:off x="718800" y="4417666"/>
            <a:ext cx="7703700" cy="30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By: Kelsey Woods</a:t>
            </a:r>
            <a:endParaRPr/>
          </a:p>
          <a:p>
            <a:pPr indent="0" lvl="0" marL="0" rtl="0" algn="l">
              <a:spcBef>
                <a:spcPts val="0"/>
              </a:spcBef>
              <a:spcAft>
                <a:spcPts val="0"/>
              </a:spcAft>
              <a:buNone/>
            </a:pPr>
            <a:r>
              <a:rPr lang="en"/>
              <a:t>      </a:t>
            </a:r>
            <a:endParaRPr/>
          </a:p>
        </p:txBody>
      </p:sp>
      <p:pic>
        <p:nvPicPr>
          <p:cNvPr id="146" name="Google Shape;146;p29"/>
          <p:cNvPicPr preferRelativeResize="0"/>
          <p:nvPr/>
        </p:nvPicPr>
        <p:blipFill rotWithShape="1">
          <a:blip r:embed="rId3">
            <a:alphaModFix/>
          </a:blip>
          <a:srcRect b="13807" l="0" r="0" t="0"/>
          <a:stretch/>
        </p:blipFill>
        <p:spPr>
          <a:xfrm>
            <a:off x="3082650" y="2440949"/>
            <a:ext cx="2978702" cy="1707601"/>
          </a:xfrm>
          <a:prstGeom prst="rect">
            <a:avLst/>
          </a:prstGeom>
          <a:noFill/>
          <a:ln cap="flat" cmpd="sng" w="19050">
            <a:solidFill>
              <a:schemeClr val="lt1"/>
            </a:solidFill>
            <a:prstDash val="solid"/>
            <a:round/>
            <a:headEnd len="sm" w="sm" type="none"/>
            <a:tailEnd len="sm" w="sm" type="none"/>
          </a:ln>
        </p:spPr>
      </p:pic>
      <p:cxnSp>
        <p:nvCxnSpPr>
          <p:cNvPr id="147" name="Google Shape;147;p29"/>
          <p:cNvCxnSpPr>
            <a:endCxn id="146" idx="1"/>
          </p:cNvCxnSpPr>
          <p:nvPr/>
        </p:nvCxnSpPr>
        <p:spPr>
          <a:xfrm>
            <a:off x="-43050" y="3294750"/>
            <a:ext cx="3125700" cy="0"/>
          </a:xfrm>
          <a:prstGeom prst="straightConnector1">
            <a:avLst/>
          </a:prstGeom>
          <a:noFill/>
          <a:ln cap="flat" cmpd="sng" w="19050">
            <a:solidFill>
              <a:schemeClr val="lt1"/>
            </a:solidFill>
            <a:prstDash val="solid"/>
            <a:round/>
            <a:headEnd len="med" w="med" type="none"/>
            <a:tailEnd len="med" w="med" type="none"/>
          </a:ln>
        </p:spPr>
      </p:cxnSp>
      <p:cxnSp>
        <p:nvCxnSpPr>
          <p:cNvPr id="148" name="Google Shape;148;p29"/>
          <p:cNvCxnSpPr>
            <a:stCxn id="146" idx="3"/>
          </p:cNvCxnSpPr>
          <p:nvPr/>
        </p:nvCxnSpPr>
        <p:spPr>
          <a:xfrm>
            <a:off x="6061352" y="3294750"/>
            <a:ext cx="3084000" cy="0"/>
          </a:xfrm>
          <a:prstGeom prst="straightConnector1">
            <a:avLst/>
          </a:prstGeom>
          <a:noFill/>
          <a:ln cap="flat" cmpd="sng" w="19050">
            <a:solidFill>
              <a:schemeClr val="lt1"/>
            </a:solidFill>
            <a:prstDash val="solid"/>
            <a:round/>
            <a:headEnd len="med" w="med" type="none"/>
            <a:tailEnd len="med" w="med" type="none"/>
          </a:ln>
        </p:spPr>
      </p:cxnSp>
      <p:grpSp>
        <p:nvGrpSpPr>
          <p:cNvPr id="149" name="Google Shape;149;p29"/>
          <p:cNvGrpSpPr/>
          <p:nvPr/>
        </p:nvGrpSpPr>
        <p:grpSpPr>
          <a:xfrm>
            <a:off x="2543805" y="2735412"/>
            <a:ext cx="393366" cy="391120"/>
            <a:chOff x="920050" y="3938325"/>
            <a:chExt cx="395900" cy="393600"/>
          </a:xfrm>
        </p:grpSpPr>
        <p:sp>
          <p:nvSpPr>
            <p:cNvPr id="150" name="Google Shape;150;p29"/>
            <p:cNvSpPr/>
            <p:nvPr/>
          </p:nvSpPr>
          <p:spPr>
            <a:xfrm>
              <a:off x="920050" y="4270300"/>
              <a:ext cx="62525" cy="61625"/>
            </a:xfrm>
            <a:custGeom>
              <a:rect b="b" l="l" r="r" t="t"/>
              <a:pathLst>
                <a:path extrusionOk="0" h="2465" w="2501">
                  <a:moveTo>
                    <a:pt x="560" y="0"/>
                  </a:moveTo>
                  <a:lnTo>
                    <a:pt x="191" y="369"/>
                  </a:lnTo>
                  <a:cubicBezTo>
                    <a:pt x="0" y="548"/>
                    <a:pt x="0" y="834"/>
                    <a:pt x="191" y="1024"/>
                  </a:cubicBezTo>
                  <a:lnTo>
                    <a:pt x="1489" y="2322"/>
                  </a:lnTo>
                  <a:cubicBezTo>
                    <a:pt x="1572" y="2405"/>
                    <a:pt x="1691" y="2465"/>
                    <a:pt x="1822" y="2465"/>
                  </a:cubicBezTo>
                  <a:cubicBezTo>
                    <a:pt x="1941" y="2465"/>
                    <a:pt x="2060" y="2405"/>
                    <a:pt x="2143" y="2322"/>
                  </a:cubicBezTo>
                  <a:lnTo>
                    <a:pt x="2501" y="1965"/>
                  </a:lnTo>
                  <a:lnTo>
                    <a:pt x="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6B32"/>
                </a:solidFill>
              </a:endParaRPr>
            </a:p>
          </p:txBody>
        </p:sp>
        <p:sp>
          <p:nvSpPr>
            <p:cNvPr id="151" name="Google Shape;151;p29"/>
            <p:cNvSpPr/>
            <p:nvPr/>
          </p:nvSpPr>
          <p:spPr>
            <a:xfrm>
              <a:off x="922725" y="4144400"/>
              <a:ext cx="186050" cy="186950"/>
            </a:xfrm>
            <a:custGeom>
              <a:rect b="b" l="l" r="r" t="t"/>
              <a:pathLst>
                <a:path extrusionOk="0" h="7478" w="7442">
                  <a:moveTo>
                    <a:pt x="1739" y="0"/>
                  </a:moveTo>
                  <a:cubicBezTo>
                    <a:pt x="1620" y="0"/>
                    <a:pt x="1501" y="48"/>
                    <a:pt x="1405" y="143"/>
                  </a:cubicBezTo>
                  <a:lnTo>
                    <a:pt x="1084" y="476"/>
                  </a:lnTo>
                  <a:lnTo>
                    <a:pt x="3048" y="2429"/>
                  </a:lnTo>
                  <a:cubicBezTo>
                    <a:pt x="3334" y="2727"/>
                    <a:pt x="3132" y="3215"/>
                    <a:pt x="2715" y="3227"/>
                  </a:cubicBezTo>
                  <a:cubicBezTo>
                    <a:pt x="2596" y="3227"/>
                    <a:pt x="2477" y="3179"/>
                    <a:pt x="2394" y="3084"/>
                  </a:cubicBezTo>
                  <a:lnTo>
                    <a:pt x="453" y="1131"/>
                  </a:lnTo>
                  <a:lnTo>
                    <a:pt x="131" y="1465"/>
                  </a:lnTo>
                  <a:cubicBezTo>
                    <a:pt x="48" y="1548"/>
                    <a:pt x="0" y="1655"/>
                    <a:pt x="0" y="1786"/>
                  </a:cubicBezTo>
                  <a:lnTo>
                    <a:pt x="0" y="3084"/>
                  </a:lnTo>
                  <a:cubicBezTo>
                    <a:pt x="0" y="3203"/>
                    <a:pt x="48" y="3322"/>
                    <a:pt x="131" y="3417"/>
                  </a:cubicBezTo>
                  <a:lnTo>
                    <a:pt x="4025" y="7334"/>
                  </a:lnTo>
                  <a:cubicBezTo>
                    <a:pt x="4108" y="7418"/>
                    <a:pt x="4227" y="7477"/>
                    <a:pt x="4346" y="7477"/>
                  </a:cubicBezTo>
                  <a:lnTo>
                    <a:pt x="5656" y="7477"/>
                  </a:lnTo>
                  <a:cubicBezTo>
                    <a:pt x="5775" y="7477"/>
                    <a:pt x="5894" y="7418"/>
                    <a:pt x="5977" y="7334"/>
                  </a:cubicBezTo>
                  <a:lnTo>
                    <a:pt x="6311" y="7013"/>
                  </a:lnTo>
                  <a:lnTo>
                    <a:pt x="4346" y="5048"/>
                  </a:lnTo>
                  <a:cubicBezTo>
                    <a:pt x="3993" y="4713"/>
                    <a:pt x="4309" y="4233"/>
                    <a:pt x="4669" y="4233"/>
                  </a:cubicBezTo>
                  <a:cubicBezTo>
                    <a:pt x="4781" y="4233"/>
                    <a:pt x="4899" y="4280"/>
                    <a:pt x="5001" y="4393"/>
                  </a:cubicBezTo>
                  <a:lnTo>
                    <a:pt x="6966" y="6358"/>
                  </a:lnTo>
                  <a:lnTo>
                    <a:pt x="7299" y="6025"/>
                  </a:lnTo>
                  <a:cubicBezTo>
                    <a:pt x="7394" y="5941"/>
                    <a:pt x="7442" y="5822"/>
                    <a:pt x="7442" y="5691"/>
                  </a:cubicBezTo>
                  <a:lnTo>
                    <a:pt x="7442" y="4393"/>
                  </a:lnTo>
                  <a:cubicBezTo>
                    <a:pt x="7442" y="4262"/>
                    <a:pt x="7394" y="4155"/>
                    <a:pt x="7299" y="4060"/>
                  </a:cubicBezTo>
                  <a:lnTo>
                    <a:pt x="3370" y="131"/>
                  </a:lnTo>
                  <a:cubicBezTo>
                    <a:pt x="3287" y="48"/>
                    <a:pt x="3167" y="0"/>
                    <a:pt x="30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6B32"/>
                </a:solidFill>
              </a:endParaRPr>
            </a:p>
          </p:txBody>
        </p:sp>
        <p:sp>
          <p:nvSpPr>
            <p:cNvPr id="152" name="Google Shape;152;p29"/>
            <p:cNvSpPr/>
            <p:nvPr/>
          </p:nvSpPr>
          <p:spPr>
            <a:xfrm>
              <a:off x="1126325" y="3939900"/>
              <a:ext cx="186950" cy="186950"/>
            </a:xfrm>
            <a:custGeom>
              <a:rect b="b" l="l" r="r" t="t"/>
              <a:pathLst>
                <a:path extrusionOk="0" h="7478" w="7478">
                  <a:moveTo>
                    <a:pt x="1798" y="0"/>
                  </a:moveTo>
                  <a:cubicBezTo>
                    <a:pt x="1679" y="0"/>
                    <a:pt x="1560" y="48"/>
                    <a:pt x="1477" y="131"/>
                  </a:cubicBezTo>
                  <a:lnTo>
                    <a:pt x="1143" y="453"/>
                  </a:lnTo>
                  <a:lnTo>
                    <a:pt x="3096" y="2417"/>
                  </a:lnTo>
                  <a:cubicBezTo>
                    <a:pt x="3435" y="2748"/>
                    <a:pt x="3125" y="3212"/>
                    <a:pt x="2763" y="3212"/>
                  </a:cubicBezTo>
                  <a:cubicBezTo>
                    <a:pt x="2655" y="3212"/>
                    <a:pt x="2542" y="3171"/>
                    <a:pt x="2441" y="3072"/>
                  </a:cubicBezTo>
                  <a:lnTo>
                    <a:pt x="477" y="1096"/>
                  </a:lnTo>
                  <a:lnTo>
                    <a:pt x="143" y="1441"/>
                  </a:lnTo>
                  <a:cubicBezTo>
                    <a:pt x="48" y="1524"/>
                    <a:pt x="0" y="1644"/>
                    <a:pt x="0" y="1763"/>
                  </a:cubicBezTo>
                  <a:lnTo>
                    <a:pt x="0" y="3072"/>
                  </a:lnTo>
                  <a:cubicBezTo>
                    <a:pt x="0" y="3191"/>
                    <a:pt x="48" y="3310"/>
                    <a:pt x="143" y="3394"/>
                  </a:cubicBezTo>
                  <a:lnTo>
                    <a:pt x="4084" y="7335"/>
                  </a:lnTo>
                  <a:cubicBezTo>
                    <a:pt x="4167" y="7430"/>
                    <a:pt x="4287" y="7478"/>
                    <a:pt x="4406" y="7478"/>
                  </a:cubicBezTo>
                  <a:lnTo>
                    <a:pt x="5715" y="7478"/>
                  </a:lnTo>
                  <a:cubicBezTo>
                    <a:pt x="5834" y="7478"/>
                    <a:pt x="5953" y="7430"/>
                    <a:pt x="6037" y="7335"/>
                  </a:cubicBezTo>
                  <a:lnTo>
                    <a:pt x="6370" y="7001"/>
                  </a:lnTo>
                  <a:lnTo>
                    <a:pt x="4406" y="5025"/>
                  </a:lnTo>
                  <a:cubicBezTo>
                    <a:pt x="4067" y="4687"/>
                    <a:pt x="4375" y="4229"/>
                    <a:pt x="4736" y="4229"/>
                  </a:cubicBezTo>
                  <a:cubicBezTo>
                    <a:pt x="4844" y="4229"/>
                    <a:pt x="4958" y="4271"/>
                    <a:pt x="5060" y="4370"/>
                  </a:cubicBezTo>
                  <a:lnTo>
                    <a:pt x="7013" y="6335"/>
                  </a:lnTo>
                  <a:lnTo>
                    <a:pt x="7346" y="6001"/>
                  </a:lnTo>
                  <a:cubicBezTo>
                    <a:pt x="7430" y="5918"/>
                    <a:pt x="7477" y="5799"/>
                    <a:pt x="7477" y="5680"/>
                  </a:cubicBezTo>
                  <a:lnTo>
                    <a:pt x="7477" y="4370"/>
                  </a:lnTo>
                  <a:cubicBezTo>
                    <a:pt x="7477" y="4251"/>
                    <a:pt x="7430" y="4132"/>
                    <a:pt x="7335" y="4049"/>
                  </a:cubicBezTo>
                  <a:lnTo>
                    <a:pt x="3429" y="131"/>
                  </a:lnTo>
                  <a:cubicBezTo>
                    <a:pt x="3334" y="48"/>
                    <a:pt x="3227" y="0"/>
                    <a:pt x="30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6B32"/>
                </a:solidFill>
              </a:endParaRPr>
            </a:p>
          </p:txBody>
        </p:sp>
        <p:sp>
          <p:nvSpPr>
            <p:cNvPr id="153" name="Google Shape;153;p29"/>
            <p:cNvSpPr/>
            <p:nvPr/>
          </p:nvSpPr>
          <p:spPr>
            <a:xfrm>
              <a:off x="1048025" y="4065800"/>
              <a:ext cx="139050" cy="139325"/>
            </a:xfrm>
            <a:custGeom>
              <a:rect b="b" l="l" r="r" t="t"/>
              <a:pathLst>
                <a:path extrusionOk="0" h="5573" w="5562">
                  <a:moveTo>
                    <a:pt x="3609" y="1"/>
                  </a:moveTo>
                  <a:lnTo>
                    <a:pt x="1" y="3608"/>
                  </a:lnTo>
                  <a:lnTo>
                    <a:pt x="1954" y="5573"/>
                  </a:lnTo>
                  <a:lnTo>
                    <a:pt x="5561" y="1965"/>
                  </a:lnTo>
                  <a:lnTo>
                    <a:pt x="3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6B32"/>
                </a:solidFill>
              </a:endParaRPr>
            </a:p>
          </p:txBody>
        </p:sp>
        <p:sp>
          <p:nvSpPr>
            <p:cNvPr id="154" name="Google Shape;154;p29"/>
            <p:cNvSpPr/>
            <p:nvPr/>
          </p:nvSpPr>
          <p:spPr>
            <a:xfrm>
              <a:off x="1252825" y="3938325"/>
              <a:ext cx="63125" cy="62025"/>
            </a:xfrm>
            <a:custGeom>
              <a:rect b="b" l="l" r="r" t="t"/>
              <a:pathLst>
                <a:path extrusionOk="0" h="2481" w="2525">
                  <a:moveTo>
                    <a:pt x="709" y="1"/>
                  </a:moveTo>
                  <a:cubicBezTo>
                    <a:pt x="590" y="1"/>
                    <a:pt x="471" y="46"/>
                    <a:pt x="381" y="135"/>
                  </a:cubicBezTo>
                  <a:lnTo>
                    <a:pt x="0" y="516"/>
                  </a:lnTo>
                  <a:lnTo>
                    <a:pt x="1953" y="2480"/>
                  </a:lnTo>
                  <a:lnTo>
                    <a:pt x="2346" y="2088"/>
                  </a:lnTo>
                  <a:cubicBezTo>
                    <a:pt x="2525" y="1909"/>
                    <a:pt x="2525" y="1623"/>
                    <a:pt x="2346" y="1445"/>
                  </a:cubicBezTo>
                  <a:lnTo>
                    <a:pt x="1036" y="135"/>
                  </a:lnTo>
                  <a:cubicBezTo>
                    <a:pt x="947" y="46"/>
                    <a:pt x="828" y="1"/>
                    <a:pt x="7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6B32"/>
                </a:solidFill>
              </a:endParaRPr>
            </a:p>
          </p:txBody>
        </p:sp>
      </p:grpSp>
      <p:grpSp>
        <p:nvGrpSpPr>
          <p:cNvPr id="155" name="Google Shape;155;p29"/>
          <p:cNvGrpSpPr/>
          <p:nvPr/>
        </p:nvGrpSpPr>
        <p:grpSpPr>
          <a:xfrm rot="5400000">
            <a:off x="6206830" y="2735412"/>
            <a:ext cx="393366" cy="391120"/>
            <a:chOff x="920050" y="3938325"/>
            <a:chExt cx="395900" cy="393600"/>
          </a:xfrm>
        </p:grpSpPr>
        <p:sp>
          <p:nvSpPr>
            <p:cNvPr id="156" name="Google Shape;156;p29"/>
            <p:cNvSpPr/>
            <p:nvPr/>
          </p:nvSpPr>
          <p:spPr>
            <a:xfrm>
              <a:off x="920050" y="4270300"/>
              <a:ext cx="62525" cy="61625"/>
            </a:xfrm>
            <a:custGeom>
              <a:rect b="b" l="l" r="r" t="t"/>
              <a:pathLst>
                <a:path extrusionOk="0" h="2465" w="2501">
                  <a:moveTo>
                    <a:pt x="560" y="0"/>
                  </a:moveTo>
                  <a:lnTo>
                    <a:pt x="191" y="369"/>
                  </a:lnTo>
                  <a:cubicBezTo>
                    <a:pt x="0" y="548"/>
                    <a:pt x="0" y="834"/>
                    <a:pt x="191" y="1024"/>
                  </a:cubicBezTo>
                  <a:lnTo>
                    <a:pt x="1489" y="2322"/>
                  </a:lnTo>
                  <a:cubicBezTo>
                    <a:pt x="1572" y="2405"/>
                    <a:pt x="1691" y="2465"/>
                    <a:pt x="1822" y="2465"/>
                  </a:cubicBezTo>
                  <a:cubicBezTo>
                    <a:pt x="1941" y="2465"/>
                    <a:pt x="2060" y="2405"/>
                    <a:pt x="2143" y="2322"/>
                  </a:cubicBezTo>
                  <a:lnTo>
                    <a:pt x="2501" y="1965"/>
                  </a:lnTo>
                  <a:lnTo>
                    <a:pt x="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6B32"/>
                </a:solidFill>
              </a:endParaRPr>
            </a:p>
          </p:txBody>
        </p:sp>
        <p:sp>
          <p:nvSpPr>
            <p:cNvPr id="157" name="Google Shape;157;p29"/>
            <p:cNvSpPr/>
            <p:nvPr/>
          </p:nvSpPr>
          <p:spPr>
            <a:xfrm>
              <a:off x="922725" y="4144400"/>
              <a:ext cx="186050" cy="186950"/>
            </a:xfrm>
            <a:custGeom>
              <a:rect b="b" l="l" r="r" t="t"/>
              <a:pathLst>
                <a:path extrusionOk="0" h="7478" w="7442">
                  <a:moveTo>
                    <a:pt x="1739" y="0"/>
                  </a:moveTo>
                  <a:cubicBezTo>
                    <a:pt x="1620" y="0"/>
                    <a:pt x="1501" y="48"/>
                    <a:pt x="1405" y="143"/>
                  </a:cubicBezTo>
                  <a:lnTo>
                    <a:pt x="1084" y="476"/>
                  </a:lnTo>
                  <a:lnTo>
                    <a:pt x="3048" y="2429"/>
                  </a:lnTo>
                  <a:cubicBezTo>
                    <a:pt x="3334" y="2727"/>
                    <a:pt x="3132" y="3215"/>
                    <a:pt x="2715" y="3227"/>
                  </a:cubicBezTo>
                  <a:cubicBezTo>
                    <a:pt x="2596" y="3227"/>
                    <a:pt x="2477" y="3179"/>
                    <a:pt x="2394" y="3084"/>
                  </a:cubicBezTo>
                  <a:lnTo>
                    <a:pt x="453" y="1131"/>
                  </a:lnTo>
                  <a:lnTo>
                    <a:pt x="131" y="1465"/>
                  </a:lnTo>
                  <a:cubicBezTo>
                    <a:pt x="48" y="1548"/>
                    <a:pt x="0" y="1655"/>
                    <a:pt x="0" y="1786"/>
                  </a:cubicBezTo>
                  <a:lnTo>
                    <a:pt x="0" y="3084"/>
                  </a:lnTo>
                  <a:cubicBezTo>
                    <a:pt x="0" y="3203"/>
                    <a:pt x="48" y="3322"/>
                    <a:pt x="131" y="3417"/>
                  </a:cubicBezTo>
                  <a:lnTo>
                    <a:pt x="4025" y="7334"/>
                  </a:lnTo>
                  <a:cubicBezTo>
                    <a:pt x="4108" y="7418"/>
                    <a:pt x="4227" y="7477"/>
                    <a:pt x="4346" y="7477"/>
                  </a:cubicBezTo>
                  <a:lnTo>
                    <a:pt x="5656" y="7477"/>
                  </a:lnTo>
                  <a:cubicBezTo>
                    <a:pt x="5775" y="7477"/>
                    <a:pt x="5894" y="7418"/>
                    <a:pt x="5977" y="7334"/>
                  </a:cubicBezTo>
                  <a:lnTo>
                    <a:pt x="6311" y="7013"/>
                  </a:lnTo>
                  <a:lnTo>
                    <a:pt x="4346" y="5048"/>
                  </a:lnTo>
                  <a:cubicBezTo>
                    <a:pt x="3993" y="4713"/>
                    <a:pt x="4309" y="4233"/>
                    <a:pt x="4669" y="4233"/>
                  </a:cubicBezTo>
                  <a:cubicBezTo>
                    <a:pt x="4781" y="4233"/>
                    <a:pt x="4899" y="4280"/>
                    <a:pt x="5001" y="4393"/>
                  </a:cubicBezTo>
                  <a:lnTo>
                    <a:pt x="6966" y="6358"/>
                  </a:lnTo>
                  <a:lnTo>
                    <a:pt x="7299" y="6025"/>
                  </a:lnTo>
                  <a:cubicBezTo>
                    <a:pt x="7394" y="5941"/>
                    <a:pt x="7442" y="5822"/>
                    <a:pt x="7442" y="5691"/>
                  </a:cubicBezTo>
                  <a:lnTo>
                    <a:pt x="7442" y="4393"/>
                  </a:lnTo>
                  <a:cubicBezTo>
                    <a:pt x="7442" y="4262"/>
                    <a:pt x="7394" y="4155"/>
                    <a:pt x="7299" y="4060"/>
                  </a:cubicBezTo>
                  <a:lnTo>
                    <a:pt x="3370" y="131"/>
                  </a:lnTo>
                  <a:cubicBezTo>
                    <a:pt x="3287" y="48"/>
                    <a:pt x="3167" y="0"/>
                    <a:pt x="30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6B32"/>
                </a:solidFill>
              </a:endParaRPr>
            </a:p>
          </p:txBody>
        </p:sp>
        <p:sp>
          <p:nvSpPr>
            <p:cNvPr id="158" name="Google Shape;158;p29"/>
            <p:cNvSpPr/>
            <p:nvPr/>
          </p:nvSpPr>
          <p:spPr>
            <a:xfrm>
              <a:off x="1126325" y="3939900"/>
              <a:ext cx="186950" cy="186950"/>
            </a:xfrm>
            <a:custGeom>
              <a:rect b="b" l="l" r="r" t="t"/>
              <a:pathLst>
                <a:path extrusionOk="0" h="7478" w="7478">
                  <a:moveTo>
                    <a:pt x="1798" y="0"/>
                  </a:moveTo>
                  <a:cubicBezTo>
                    <a:pt x="1679" y="0"/>
                    <a:pt x="1560" y="48"/>
                    <a:pt x="1477" y="131"/>
                  </a:cubicBezTo>
                  <a:lnTo>
                    <a:pt x="1143" y="453"/>
                  </a:lnTo>
                  <a:lnTo>
                    <a:pt x="3096" y="2417"/>
                  </a:lnTo>
                  <a:cubicBezTo>
                    <a:pt x="3435" y="2748"/>
                    <a:pt x="3125" y="3212"/>
                    <a:pt x="2763" y="3212"/>
                  </a:cubicBezTo>
                  <a:cubicBezTo>
                    <a:pt x="2655" y="3212"/>
                    <a:pt x="2542" y="3171"/>
                    <a:pt x="2441" y="3072"/>
                  </a:cubicBezTo>
                  <a:lnTo>
                    <a:pt x="477" y="1096"/>
                  </a:lnTo>
                  <a:lnTo>
                    <a:pt x="143" y="1441"/>
                  </a:lnTo>
                  <a:cubicBezTo>
                    <a:pt x="48" y="1524"/>
                    <a:pt x="0" y="1644"/>
                    <a:pt x="0" y="1763"/>
                  </a:cubicBezTo>
                  <a:lnTo>
                    <a:pt x="0" y="3072"/>
                  </a:lnTo>
                  <a:cubicBezTo>
                    <a:pt x="0" y="3191"/>
                    <a:pt x="48" y="3310"/>
                    <a:pt x="143" y="3394"/>
                  </a:cubicBezTo>
                  <a:lnTo>
                    <a:pt x="4084" y="7335"/>
                  </a:lnTo>
                  <a:cubicBezTo>
                    <a:pt x="4167" y="7430"/>
                    <a:pt x="4287" y="7478"/>
                    <a:pt x="4406" y="7478"/>
                  </a:cubicBezTo>
                  <a:lnTo>
                    <a:pt x="5715" y="7478"/>
                  </a:lnTo>
                  <a:cubicBezTo>
                    <a:pt x="5834" y="7478"/>
                    <a:pt x="5953" y="7430"/>
                    <a:pt x="6037" y="7335"/>
                  </a:cubicBezTo>
                  <a:lnTo>
                    <a:pt x="6370" y="7001"/>
                  </a:lnTo>
                  <a:lnTo>
                    <a:pt x="4406" y="5025"/>
                  </a:lnTo>
                  <a:cubicBezTo>
                    <a:pt x="4067" y="4687"/>
                    <a:pt x="4375" y="4229"/>
                    <a:pt x="4736" y="4229"/>
                  </a:cubicBezTo>
                  <a:cubicBezTo>
                    <a:pt x="4844" y="4229"/>
                    <a:pt x="4958" y="4271"/>
                    <a:pt x="5060" y="4370"/>
                  </a:cubicBezTo>
                  <a:lnTo>
                    <a:pt x="7013" y="6335"/>
                  </a:lnTo>
                  <a:lnTo>
                    <a:pt x="7346" y="6001"/>
                  </a:lnTo>
                  <a:cubicBezTo>
                    <a:pt x="7430" y="5918"/>
                    <a:pt x="7477" y="5799"/>
                    <a:pt x="7477" y="5680"/>
                  </a:cubicBezTo>
                  <a:lnTo>
                    <a:pt x="7477" y="4370"/>
                  </a:lnTo>
                  <a:cubicBezTo>
                    <a:pt x="7477" y="4251"/>
                    <a:pt x="7430" y="4132"/>
                    <a:pt x="7335" y="4049"/>
                  </a:cubicBezTo>
                  <a:lnTo>
                    <a:pt x="3429" y="131"/>
                  </a:lnTo>
                  <a:cubicBezTo>
                    <a:pt x="3334" y="48"/>
                    <a:pt x="3227" y="0"/>
                    <a:pt x="30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6B32"/>
                </a:solidFill>
              </a:endParaRPr>
            </a:p>
          </p:txBody>
        </p:sp>
        <p:sp>
          <p:nvSpPr>
            <p:cNvPr id="159" name="Google Shape;159;p29"/>
            <p:cNvSpPr/>
            <p:nvPr/>
          </p:nvSpPr>
          <p:spPr>
            <a:xfrm>
              <a:off x="1048025" y="4065800"/>
              <a:ext cx="139050" cy="139325"/>
            </a:xfrm>
            <a:custGeom>
              <a:rect b="b" l="l" r="r" t="t"/>
              <a:pathLst>
                <a:path extrusionOk="0" h="5573" w="5562">
                  <a:moveTo>
                    <a:pt x="3609" y="1"/>
                  </a:moveTo>
                  <a:lnTo>
                    <a:pt x="1" y="3608"/>
                  </a:lnTo>
                  <a:lnTo>
                    <a:pt x="1954" y="5573"/>
                  </a:lnTo>
                  <a:lnTo>
                    <a:pt x="5561" y="1965"/>
                  </a:lnTo>
                  <a:lnTo>
                    <a:pt x="3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6B32"/>
                </a:solidFill>
              </a:endParaRPr>
            </a:p>
          </p:txBody>
        </p:sp>
        <p:sp>
          <p:nvSpPr>
            <p:cNvPr id="160" name="Google Shape;160;p29"/>
            <p:cNvSpPr/>
            <p:nvPr/>
          </p:nvSpPr>
          <p:spPr>
            <a:xfrm>
              <a:off x="1252825" y="3938325"/>
              <a:ext cx="63125" cy="62025"/>
            </a:xfrm>
            <a:custGeom>
              <a:rect b="b" l="l" r="r" t="t"/>
              <a:pathLst>
                <a:path extrusionOk="0" h="2481" w="2525">
                  <a:moveTo>
                    <a:pt x="709" y="1"/>
                  </a:moveTo>
                  <a:cubicBezTo>
                    <a:pt x="590" y="1"/>
                    <a:pt x="471" y="46"/>
                    <a:pt x="381" y="135"/>
                  </a:cubicBezTo>
                  <a:lnTo>
                    <a:pt x="0" y="516"/>
                  </a:lnTo>
                  <a:lnTo>
                    <a:pt x="1953" y="2480"/>
                  </a:lnTo>
                  <a:lnTo>
                    <a:pt x="2346" y="2088"/>
                  </a:lnTo>
                  <a:cubicBezTo>
                    <a:pt x="2525" y="1909"/>
                    <a:pt x="2525" y="1623"/>
                    <a:pt x="2346" y="1445"/>
                  </a:cubicBezTo>
                  <a:lnTo>
                    <a:pt x="1036" y="135"/>
                  </a:lnTo>
                  <a:cubicBezTo>
                    <a:pt x="947" y="46"/>
                    <a:pt x="828" y="1"/>
                    <a:pt x="7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6B32"/>
                </a:solidFil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8"/>
          <p:cNvSpPr txBox="1"/>
          <p:nvPr>
            <p:ph idx="1" type="body"/>
          </p:nvPr>
        </p:nvSpPr>
        <p:spPr>
          <a:xfrm>
            <a:off x="4572000" y="1348100"/>
            <a:ext cx="3853200" cy="32553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Clr>
                <a:schemeClr val="lt1"/>
              </a:buClr>
              <a:buSzPts val="1400"/>
              <a:buChar char="●"/>
            </a:pPr>
            <a:r>
              <a:rPr lang="en">
                <a:solidFill>
                  <a:schemeClr val="lt1"/>
                </a:solidFill>
              </a:rPr>
              <a:t>I plan on using new packages I have found on LinkedIn to perform a </a:t>
            </a:r>
            <a:r>
              <a:rPr b="1" lang="en">
                <a:solidFill>
                  <a:schemeClr val="lt1"/>
                </a:solidFill>
              </a:rPr>
              <a:t>time series analysis and machine learning predictive analysis</a:t>
            </a:r>
            <a:endParaRPr b="1">
              <a:solidFill>
                <a:schemeClr val="lt1"/>
              </a:solidFill>
            </a:endParaRPr>
          </a:p>
          <a:p>
            <a:pPr indent="0" lvl="0" marL="0" rtl="0" algn="l">
              <a:spcBef>
                <a:spcPts val="1000"/>
              </a:spcBef>
              <a:spcAft>
                <a:spcPts val="1000"/>
              </a:spcAft>
              <a:buNone/>
            </a:pPr>
            <a:r>
              <a:t/>
            </a:r>
            <a:endParaRPr>
              <a:solidFill>
                <a:schemeClr val="lt1"/>
              </a:solidFill>
            </a:endParaRPr>
          </a:p>
        </p:txBody>
      </p:sp>
      <p:sp>
        <p:nvSpPr>
          <p:cNvPr id="330" name="Google Shape;330;p38"/>
          <p:cNvSpPr txBox="1"/>
          <p:nvPr>
            <p:ph type="title"/>
          </p:nvPr>
        </p:nvSpPr>
        <p:spPr>
          <a:xfrm>
            <a:off x="718900" y="445025"/>
            <a:ext cx="7706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Methodology</a:t>
            </a:r>
            <a:endParaRPr/>
          </a:p>
        </p:txBody>
      </p:sp>
      <p:pic>
        <p:nvPicPr>
          <p:cNvPr id="331" name="Google Shape;331;p38"/>
          <p:cNvPicPr preferRelativeResize="0"/>
          <p:nvPr/>
        </p:nvPicPr>
        <p:blipFill rotWithShape="1">
          <a:blip r:embed="rId3">
            <a:alphaModFix/>
          </a:blip>
          <a:srcRect b="4948" l="0" r="0" t="3918"/>
          <a:stretch/>
        </p:blipFill>
        <p:spPr>
          <a:xfrm>
            <a:off x="718900" y="1348100"/>
            <a:ext cx="3572400" cy="3255401"/>
          </a:xfrm>
          <a:prstGeom prst="rect">
            <a:avLst/>
          </a:prstGeom>
          <a:noFill/>
          <a:ln cap="flat" cmpd="sng" w="19050">
            <a:solidFill>
              <a:schemeClr val="lt1"/>
            </a:solidFill>
            <a:prstDash val="solid"/>
            <a:round/>
            <a:headEnd len="sm" w="sm" type="none"/>
            <a:tailEnd len="sm" w="sm" type="none"/>
          </a:ln>
        </p:spPr>
      </p:pic>
      <p:cxnSp>
        <p:nvCxnSpPr>
          <p:cNvPr id="332" name="Google Shape;332;p38"/>
          <p:cNvCxnSpPr>
            <a:stCxn id="331" idx="1"/>
          </p:cNvCxnSpPr>
          <p:nvPr/>
        </p:nvCxnSpPr>
        <p:spPr>
          <a:xfrm rot="10800000">
            <a:off x="-64400" y="2975800"/>
            <a:ext cx="783300" cy="0"/>
          </a:xfrm>
          <a:prstGeom prst="straightConnector1">
            <a:avLst/>
          </a:prstGeom>
          <a:noFill/>
          <a:ln cap="flat" cmpd="sng" w="19050">
            <a:solidFill>
              <a:schemeClr val="lt1"/>
            </a:solidFill>
            <a:prstDash val="solid"/>
            <a:round/>
            <a:headEnd len="med" w="med" type="none"/>
            <a:tailEnd len="med" w="med" type="none"/>
          </a:ln>
        </p:spPr>
      </p:cxnSp>
      <p:cxnSp>
        <p:nvCxnSpPr>
          <p:cNvPr id="333" name="Google Shape;333;p38"/>
          <p:cNvCxnSpPr>
            <a:stCxn id="331" idx="2"/>
          </p:cNvCxnSpPr>
          <p:nvPr/>
        </p:nvCxnSpPr>
        <p:spPr>
          <a:xfrm>
            <a:off x="2505100" y="4603501"/>
            <a:ext cx="0" cy="5460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9"/>
          <p:cNvSpPr txBox="1"/>
          <p:nvPr>
            <p:ph idx="1" type="body"/>
          </p:nvPr>
        </p:nvSpPr>
        <p:spPr>
          <a:xfrm>
            <a:off x="1066800" y="1348100"/>
            <a:ext cx="7358400" cy="325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CS 661 Python Programming</a:t>
            </a:r>
            <a:endParaRPr/>
          </a:p>
          <a:p>
            <a:pPr indent="0" lvl="0" marL="0" rtl="0" algn="ctr">
              <a:spcBef>
                <a:spcPts val="1000"/>
              </a:spcBef>
              <a:spcAft>
                <a:spcPts val="0"/>
              </a:spcAft>
              <a:buNone/>
            </a:pPr>
            <a:r>
              <a:rPr lang="en"/>
              <a:t>CS 660 Mathematical Foundations of Analytics</a:t>
            </a:r>
            <a:endParaRPr/>
          </a:p>
          <a:p>
            <a:pPr indent="0" lvl="0" marL="0" rtl="0" algn="ctr">
              <a:spcBef>
                <a:spcPts val="1000"/>
              </a:spcBef>
              <a:spcAft>
                <a:spcPts val="0"/>
              </a:spcAft>
              <a:buNone/>
            </a:pPr>
            <a:r>
              <a:rPr lang="en"/>
              <a:t>CS 675 Introduction to Data Science</a:t>
            </a:r>
            <a:endParaRPr/>
          </a:p>
          <a:p>
            <a:pPr indent="0" lvl="0" marL="0" rtl="0" algn="ctr">
              <a:spcBef>
                <a:spcPts val="1000"/>
              </a:spcBef>
              <a:spcAft>
                <a:spcPts val="0"/>
              </a:spcAft>
              <a:buNone/>
            </a:pPr>
            <a:r>
              <a:rPr lang="en"/>
              <a:t>CS 619 Data Mining</a:t>
            </a:r>
            <a:endParaRPr/>
          </a:p>
          <a:p>
            <a:pPr indent="0" lvl="0" marL="0" rtl="0" algn="ctr">
              <a:spcBef>
                <a:spcPts val="1000"/>
              </a:spcBef>
              <a:spcAft>
                <a:spcPts val="0"/>
              </a:spcAft>
              <a:buNone/>
            </a:pPr>
            <a:r>
              <a:rPr lang="en"/>
              <a:t>CS 676 Algorithms</a:t>
            </a:r>
            <a:endParaRPr/>
          </a:p>
          <a:p>
            <a:pPr indent="0" lvl="0" marL="0" rtl="0" algn="ctr">
              <a:spcBef>
                <a:spcPts val="1000"/>
              </a:spcBef>
              <a:spcAft>
                <a:spcPts val="1000"/>
              </a:spcAft>
              <a:buNone/>
            </a:pPr>
            <a:r>
              <a:rPr lang="en"/>
              <a:t>CS 677 Machine Learning</a:t>
            </a:r>
            <a:endParaRPr/>
          </a:p>
        </p:txBody>
      </p:sp>
      <p:sp>
        <p:nvSpPr>
          <p:cNvPr id="339" name="Google Shape;339;p39"/>
          <p:cNvSpPr txBox="1"/>
          <p:nvPr>
            <p:ph type="title"/>
          </p:nvPr>
        </p:nvSpPr>
        <p:spPr>
          <a:xfrm>
            <a:off x="718900" y="445025"/>
            <a:ext cx="7706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Classes That Taught Me for this project: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0"/>
          <p:cNvSpPr txBox="1"/>
          <p:nvPr>
            <p:ph idx="1" type="subTitle"/>
          </p:nvPr>
        </p:nvSpPr>
        <p:spPr>
          <a:xfrm>
            <a:off x="4213650" y="1855643"/>
            <a:ext cx="4211400" cy="2170800"/>
          </a:xfrm>
          <a:prstGeom prst="rect">
            <a:avLst/>
          </a:prstGeom>
        </p:spPr>
        <p:txBody>
          <a:bodyPr anchorCtr="0" anchor="ctr" bIns="91425" lIns="91425" spcFirstLastPara="1" rIns="91425" wrap="square" tIns="91425">
            <a:noAutofit/>
          </a:bodyPr>
          <a:lstStyle/>
          <a:p>
            <a:pPr indent="-292100" lvl="0" marL="457200" rtl="0" algn="l">
              <a:spcBef>
                <a:spcPts val="0"/>
              </a:spcBef>
              <a:spcAft>
                <a:spcPts val="0"/>
              </a:spcAft>
              <a:buClr>
                <a:schemeClr val="lt2"/>
              </a:buClr>
              <a:buSzPts val="1000"/>
              <a:buChar char="●"/>
            </a:pPr>
            <a:r>
              <a:rPr lang="en"/>
              <a:t>Data science has been slowly breaking into clinical research, but has yet to touch this area of bariatric surgery</a:t>
            </a:r>
            <a:endParaRPr/>
          </a:p>
          <a:p>
            <a:pPr indent="-292100" lvl="0" marL="457200" rtl="0" algn="l">
              <a:spcBef>
                <a:spcPts val="0"/>
              </a:spcBef>
              <a:spcAft>
                <a:spcPts val="0"/>
              </a:spcAft>
              <a:buSzPts val="1000"/>
              <a:buChar char="●"/>
            </a:pPr>
            <a:r>
              <a:t/>
            </a:r>
            <a:endParaRPr/>
          </a:p>
          <a:p>
            <a:pPr indent="-292100" lvl="0" marL="457200" rtl="0" algn="l">
              <a:spcBef>
                <a:spcPts val="0"/>
              </a:spcBef>
              <a:spcAft>
                <a:spcPts val="0"/>
              </a:spcAft>
              <a:buClr>
                <a:schemeClr val="lt2"/>
              </a:buClr>
              <a:buSzPts val="1000"/>
              <a:buChar char="●"/>
            </a:pPr>
            <a:r>
              <a:rPr lang="en"/>
              <a:t>I would like to see what can be expected for this surgery to help not only myself but others</a:t>
            </a:r>
            <a:endParaRPr/>
          </a:p>
          <a:p>
            <a:pPr indent="-292100" lvl="0" marL="457200" rtl="0" algn="l">
              <a:spcBef>
                <a:spcPts val="0"/>
              </a:spcBef>
              <a:spcAft>
                <a:spcPts val="0"/>
              </a:spcAft>
              <a:buSzPts val="1000"/>
              <a:buChar char="●"/>
            </a:pPr>
            <a:r>
              <a:t/>
            </a:r>
            <a:endParaRPr/>
          </a:p>
        </p:txBody>
      </p:sp>
      <p:sp>
        <p:nvSpPr>
          <p:cNvPr id="345" name="Google Shape;345;p40"/>
          <p:cNvSpPr txBox="1"/>
          <p:nvPr>
            <p:ph type="title"/>
          </p:nvPr>
        </p:nvSpPr>
        <p:spPr>
          <a:xfrm>
            <a:off x="4213650" y="1125580"/>
            <a:ext cx="3854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CONCLUSIONS</a:t>
            </a:r>
            <a:endParaRPr/>
          </a:p>
        </p:txBody>
      </p:sp>
      <p:pic>
        <p:nvPicPr>
          <p:cNvPr id="346" name="Google Shape;346;p40"/>
          <p:cNvPicPr preferRelativeResize="0"/>
          <p:nvPr/>
        </p:nvPicPr>
        <p:blipFill rotWithShape="1">
          <a:blip r:embed="rId3">
            <a:alphaModFix/>
          </a:blip>
          <a:srcRect b="11556" l="30553" r="33619" t="2775"/>
          <a:stretch/>
        </p:blipFill>
        <p:spPr>
          <a:xfrm>
            <a:off x="718900" y="540000"/>
            <a:ext cx="3020525" cy="4063500"/>
          </a:xfrm>
          <a:prstGeom prst="rect">
            <a:avLst/>
          </a:prstGeom>
          <a:noFill/>
          <a:ln cap="flat" cmpd="sng" w="19050">
            <a:solidFill>
              <a:schemeClr val="lt2"/>
            </a:solidFill>
            <a:prstDash val="solid"/>
            <a:round/>
            <a:headEnd len="sm" w="sm" type="none"/>
            <a:tailEnd len="sm" w="sm" type="none"/>
          </a:ln>
        </p:spPr>
      </p:pic>
      <p:cxnSp>
        <p:nvCxnSpPr>
          <p:cNvPr id="347" name="Google Shape;347;p40"/>
          <p:cNvCxnSpPr>
            <a:stCxn id="346" idx="2"/>
          </p:cNvCxnSpPr>
          <p:nvPr/>
        </p:nvCxnSpPr>
        <p:spPr>
          <a:xfrm>
            <a:off x="2229162" y="4603500"/>
            <a:ext cx="0" cy="662400"/>
          </a:xfrm>
          <a:prstGeom prst="straightConnector1">
            <a:avLst/>
          </a:prstGeom>
          <a:noFill/>
          <a:ln cap="flat" cmpd="sng" w="19050">
            <a:solidFill>
              <a:schemeClr val="lt2"/>
            </a:solidFill>
            <a:prstDash val="solid"/>
            <a:round/>
            <a:headEnd len="med" w="med" type="none"/>
            <a:tailEnd len="med" w="med" type="none"/>
          </a:ln>
        </p:spPr>
      </p:cxnSp>
      <p:cxnSp>
        <p:nvCxnSpPr>
          <p:cNvPr id="348" name="Google Shape;348;p40"/>
          <p:cNvCxnSpPr>
            <a:stCxn id="346" idx="0"/>
          </p:cNvCxnSpPr>
          <p:nvPr/>
        </p:nvCxnSpPr>
        <p:spPr>
          <a:xfrm rot="10800000">
            <a:off x="2229162" y="-28500"/>
            <a:ext cx="0" cy="568500"/>
          </a:xfrm>
          <a:prstGeom prst="straightConnector1">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1"/>
          <p:cNvSpPr txBox="1"/>
          <p:nvPr>
            <p:ph type="ctrTitle"/>
          </p:nvPr>
        </p:nvSpPr>
        <p:spPr>
          <a:xfrm>
            <a:off x="1739700" y="417172"/>
            <a:ext cx="5664600" cy="120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r>
              <a:rPr lang="en"/>
              <a:t>!</a:t>
            </a:r>
            <a:endParaRPr/>
          </a:p>
        </p:txBody>
      </p:sp>
      <p:sp>
        <p:nvSpPr>
          <p:cNvPr id="354" name="Google Shape;354;p41"/>
          <p:cNvSpPr txBox="1"/>
          <p:nvPr>
            <p:ph idx="1" type="subTitle"/>
          </p:nvPr>
        </p:nvSpPr>
        <p:spPr>
          <a:xfrm>
            <a:off x="2962500" y="1499775"/>
            <a:ext cx="3219000" cy="101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Do you have any questions?</a:t>
            </a:r>
            <a:endParaRPr/>
          </a:p>
          <a:p>
            <a:pPr indent="0" lvl="0" marL="0" rtl="0" algn="ctr">
              <a:spcBef>
                <a:spcPts val="0"/>
              </a:spcBef>
              <a:spcAft>
                <a:spcPts val="0"/>
              </a:spcAft>
              <a:buClr>
                <a:schemeClr val="hlink"/>
              </a:buClr>
              <a:buSzPts val="1100"/>
              <a:buFont typeface="Arial"/>
              <a:buNone/>
            </a:pPr>
            <a:r>
              <a:rPr lang="en"/>
              <a:t>youremail@freepik.com </a:t>
            </a:r>
            <a:endParaRPr/>
          </a:p>
          <a:p>
            <a:pPr indent="0" lvl="0" marL="0" rtl="0" algn="ctr">
              <a:spcBef>
                <a:spcPts val="0"/>
              </a:spcBef>
              <a:spcAft>
                <a:spcPts val="0"/>
              </a:spcAft>
              <a:buClr>
                <a:schemeClr val="hlink"/>
              </a:buClr>
              <a:buSzPts val="1100"/>
              <a:buFont typeface="Arial"/>
              <a:buNone/>
            </a:pPr>
            <a:r>
              <a:rPr lang="en"/>
              <a:t>+91  620 421 88 </a:t>
            </a:r>
            <a:endParaRPr/>
          </a:p>
          <a:p>
            <a:pPr indent="0" lvl="0" marL="0" rtl="0" algn="ctr">
              <a:spcBef>
                <a:spcPts val="0"/>
              </a:spcBef>
              <a:spcAft>
                <a:spcPts val="0"/>
              </a:spcAft>
              <a:buNone/>
            </a:pPr>
            <a:r>
              <a:rPr lang="en"/>
              <a:t>yourcompany.com</a:t>
            </a:r>
            <a:endParaRPr/>
          </a:p>
        </p:txBody>
      </p:sp>
      <p:sp>
        <p:nvSpPr>
          <p:cNvPr id="355" name="Google Shape;355;p41"/>
          <p:cNvSpPr txBox="1"/>
          <p:nvPr/>
        </p:nvSpPr>
        <p:spPr>
          <a:xfrm>
            <a:off x="2110950" y="4378475"/>
            <a:ext cx="4922100" cy="259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200"/>
              </a:spcAft>
              <a:buNone/>
            </a:pPr>
            <a:r>
              <a:rPr lang="en" sz="1100">
                <a:solidFill>
                  <a:schemeClr val="lt1"/>
                </a:solidFill>
                <a:latin typeface="Space Grotesk"/>
                <a:ea typeface="Space Grotesk"/>
                <a:cs typeface="Space Grotesk"/>
                <a:sym typeface="Space Grotesk"/>
              </a:rPr>
              <a:t>Please keep this slide for attribution</a:t>
            </a:r>
            <a:endParaRPr sz="1100">
              <a:solidFill>
                <a:schemeClr val="lt1"/>
              </a:solidFill>
              <a:latin typeface="Space Grotesk"/>
              <a:ea typeface="Space Grotesk"/>
              <a:cs typeface="Space Grotesk"/>
              <a:sym typeface="Space Grotesk"/>
            </a:endParaRPr>
          </a:p>
        </p:txBody>
      </p:sp>
      <p:grpSp>
        <p:nvGrpSpPr>
          <p:cNvPr id="356" name="Google Shape;356;p41"/>
          <p:cNvGrpSpPr/>
          <p:nvPr/>
        </p:nvGrpSpPr>
        <p:grpSpPr>
          <a:xfrm flipH="1" rot="5400000">
            <a:off x="1845691" y="885105"/>
            <a:ext cx="492558" cy="317476"/>
            <a:chOff x="2608650" y="3396075"/>
            <a:chExt cx="394425" cy="254225"/>
          </a:xfrm>
        </p:grpSpPr>
        <p:sp>
          <p:nvSpPr>
            <p:cNvPr id="357" name="Google Shape;357;p41"/>
            <p:cNvSpPr/>
            <p:nvPr/>
          </p:nvSpPr>
          <p:spPr>
            <a:xfrm>
              <a:off x="2678900" y="3453825"/>
              <a:ext cx="67875" cy="23250"/>
            </a:xfrm>
            <a:custGeom>
              <a:rect b="b" l="l" r="r" t="t"/>
              <a:pathLst>
                <a:path extrusionOk="0" h="930" w="2715">
                  <a:moveTo>
                    <a:pt x="1358" y="1"/>
                  </a:moveTo>
                  <a:cubicBezTo>
                    <a:pt x="572" y="1"/>
                    <a:pt x="131" y="310"/>
                    <a:pt x="0" y="465"/>
                  </a:cubicBezTo>
                  <a:cubicBezTo>
                    <a:pt x="131" y="608"/>
                    <a:pt x="584" y="929"/>
                    <a:pt x="1358" y="929"/>
                  </a:cubicBezTo>
                  <a:cubicBezTo>
                    <a:pt x="2131" y="929"/>
                    <a:pt x="2584" y="620"/>
                    <a:pt x="2715" y="465"/>
                  </a:cubicBezTo>
                  <a:cubicBezTo>
                    <a:pt x="2584" y="310"/>
                    <a:pt x="2131" y="1"/>
                    <a:pt x="1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1"/>
            <p:cNvSpPr/>
            <p:nvPr/>
          </p:nvSpPr>
          <p:spPr>
            <a:xfrm>
              <a:off x="2608650" y="3396075"/>
              <a:ext cx="208075" cy="139925"/>
            </a:xfrm>
            <a:custGeom>
              <a:rect b="b" l="l" r="r" t="t"/>
              <a:pathLst>
                <a:path extrusionOk="0" h="5597" w="8323">
                  <a:moveTo>
                    <a:pt x="4168" y="1382"/>
                  </a:moveTo>
                  <a:cubicBezTo>
                    <a:pt x="5525" y="1382"/>
                    <a:pt x="6477" y="2120"/>
                    <a:pt x="6477" y="2775"/>
                  </a:cubicBezTo>
                  <a:cubicBezTo>
                    <a:pt x="6477" y="3430"/>
                    <a:pt x="5525" y="4156"/>
                    <a:pt x="4168" y="4156"/>
                  </a:cubicBezTo>
                  <a:cubicBezTo>
                    <a:pt x="2810" y="4156"/>
                    <a:pt x="1858" y="3430"/>
                    <a:pt x="1858" y="2775"/>
                  </a:cubicBezTo>
                  <a:cubicBezTo>
                    <a:pt x="1858" y="2120"/>
                    <a:pt x="2810" y="1382"/>
                    <a:pt x="4168" y="1382"/>
                  </a:cubicBezTo>
                  <a:close/>
                  <a:moveTo>
                    <a:pt x="4168" y="1"/>
                  </a:moveTo>
                  <a:cubicBezTo>
                    <a:pt x="1870" y="1"/>
                    <a:pt x="0" y="989"/>
                    <a:pt x="0" y="2775"/>
                  </a:cubicBezTo>
                  <a:cubicBezTo>
                    <a:pt x="0" y="4347"/>
                    <a:pt x="2084" y="5597"/>
                    <a:pt x="4168" y="5597"/>
                  </a:cubicBezTo>
                  <a:cubicBezTo>
                    <a:pt x="6251" y="5597"/>
                    <a:pt x="8323" y="4347"/>
                    <a:pt x="8323" y="2775"/>
                  </a:cubicBezTo>
                  <a:cubicBezTo>
                    <a:pt x="8323" y="989"/>
                    <a:pt x="6465" y="1"/>
                    <a:pt x="4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1"/>
            <p:cNvSpPr/>
            <p:nvPr/>
          </p:nvSpPr>
          <p:spPr>
            <a:xfrm>
              <a:off x="2797075" y="3518725"/>
              <a:ext cx="19650" cy="16100"/>
            </a:xfrm>
            <a:custGeom>
              <a:rect b="b" l="l" r="r" t="t"/>
              <a:pathLst>
                <a:path extrusionOk="0" h="644" w="786">
                  <a:moveTo>
                    <a:pt x="786" y="0"/>
                  </a:moveTo>
                  <a:cubicBezTo>
                    <a:pt x="548" y="238"/>
                    <a:pt x="286" y="453"/>
                    <a:pt x="0" y="643"/>
                  </a:cubicBezTo>
                  <a:lnTo>
                    <a:pt x="786" y="643"/>
                  </a:lnTo>
                  <a:lnTo>
                    <a:pt x="7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1"/>
            <p:cNvSpPr/>
            <p:nvPr/>
          </p:nvSpPr>
          <p:spPr>
            <a:xfrm>
              <a:off x="2608650" y="3527050"/>
              <a:ext cx="277425" cy="123250"/>
            </a:xfrm>
            <a:custGeom>
              <a:rect b="b" l="l" r="r" t="t"/>
              <a:pathLst>
                <a:path extrusionOk="0" h="4930" w="11097">
                  <a:moveTo>
                    <a:pt x="0" y="1"/>
                  </a:moveTo>
                  <a:lnTo>
                    <a:pt x="0" y="1691"/>
                  </a:lnTo>
                  <a:cubicBezTo>
                    <a:pt x="0" y="2810"/>
                    <a:pt x="739" y="3799"/>
                    <a:pt x="1858" y="4382"/>
                  </a:cubicBezTo>
                  <a:lnTo>
                    <a:pt x="1858" y="3537"/>
                  </a:lnTo>
                  <a:cubicBezTo>
                    <a:pt x="1876" y="3245"/>
                    <a:pt x="2099" y="3099"/>
                    <a:pt x="2321" y="3099"/>
                  </a:cubicBezTo>
                  <a:cubicBezTo>
                    <a:pt x="2542" y="3099"/>
                    <a:pt x="2763" y="3245"/>
                    <a:pt x="2775" y="3537"/>
                  </a:cubicBezTo>
                  <a:lnTo>
                    <a:pt x="2775" y="4727"/>
                  </a:lnTo>
                  <a:cubicBezTo>
                    <a:pt x="3084" y="4811"/>
                    <a:pt x="3394" y="4870"/>
                    <a:pt x="3703" y="4894"/>
                  </a:cubicBezTo>
                  <a:lnTo>
                    <a:pt x="3703" y="4465"/>
                  </a:lnTo>
                  <a:cubicBezTo>
                    <a:pt x="3721" y="4174"/>
                    <a:pt x="3944" y="4028"/>
                    <a:pt x="4168" y="4028"/>
                  </a:cubicBezTo>
                  <a:cubicBezTo>
                    <a:pt x="4391" y="4028"/>
                    <a:pt x="4614" y="4174"/>
                    <a:pt x="4632" y="4465"/>
                  </a:cubicBezTo>
                  <a:lnTo>
                    <a:pt x="4632" y="4930"/>
                  </a:lnTo>
                  <a:lnTo>
                    <a:pt x="5549" y="4930"/>
                  </a:lnTo>
                  <a:lnTo>
                    <a:pt x="5549" y="3549"/>
                  </a:lnTo>
                  <a:cubicBezTo>
                    <a:pt x="5567" y="3257"/>
                    <a:pt x="5790" y="3111"/>
                    <a:pt x="6013" y="3111"/>
                  </a:cubicBezTo>
                  <a:cubicBezTo>
                    <a:pt x="6236" y="3111"/>
                    <a:pt x="6460" y="3257"/>
                    <a:pt x="6477" y="3549"/>
                  </a:cubicBezTo>
                  <a:lnTo>
                    <a:pt x="6477" y="4930"/>
                  </a:lnTo>
                  <a:lnTo>
                    <a:pt x="7406" y="4930"/>
                  </a:lnTo>
                  <a:lnTo>
                    <a:pt x="7406" y="4465"/>
                  </a:lnTo>
                  <a:cubicBezTo>
                    <a:pt x="7418" y="4174"/>
                    <a:pt x="7638" y="4028"/>
                    <a:pt x="7860" y="4028"/>
                  </a:cubicBezTo>
                  <a:cubicBezTo>
                    <a:pt x="8082" y="4028"/>
                    <a:pt x="8305" y="4174"/>
                    <a:pt x="8323" y="4465"/>
                  </a:cubicBezTo>
                  <a:lnTo>
                    <a:pt x="8323" y="4930"/>
                  </a:lnTo>
                  <a:lnTo>
                    <a:pt x="9252" y="4930"/>
                  </a:lnTo>
                  <a:lnTo>
                    <a:pt x="9252" y="3549"/>
                  </a:lnTo>
                  <a:cubicBezTo>
                    <a:pt x="9252" y="3239"/>
                    <a:pt x="9484" y="3084"/>
                    <a:pt x="9716" y="3084"/>
                  </a:cubicBezTo>
                  <a:cubicBezTo>
                    <a:pt x="9948" y="3084"/>
                    <a:pt x="10180" y="3239"/>
                    <a:pt x="10180" y="3549"/>
                  </a:cubicBezTo>
                  <a:lnTo>
                    <a:pt x="10180" y="4930"/>
                  </a:lnTo>
                  <a:lnTo>
                    <a:pt x="11097" y="4930"/>
                  </a:lnTo>
                  <a:lnTo>
                    <a:pt x="11097" y="1227"/>
                  </a:lnTo>
                  <a:lnTo>
                    <a:pt x="3239" y="1227"/>
                  </a:lnTo>
                  <a:cubicBezTo>
                    <a:pt x="1929" y="1227"/>
                    <a:pt x="774" y="73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1"/>
            <p:cNvSpPr/>
            <p:nvPr/>
          </p:nvSpPr>
          <p:spPr>
            <a:xfrm>
              <a:off x="2909275" y="3557700"/>
              <a:ext cx="93800" cy="92600"/>
            </a:xfrm>
            <a:custGeom>
              <a:rect b="b" l="l" r="r" t="t"/>
              <a:pathLst>
                <a:path extrusionOk="0" h="3704" w="3752">
                  <a:moveTo>
                    <a:pt x="1910" y="1391"/>
                  </a:moveTo>
                  <a:cubicBezTo>
                    <a:pt x="2058" y="1391"/>
                    <a:pt x="2207" y="1460"/>
                    <a:pt x="2299" y="1608"/>
                  </a:cubicBezTo>
                  <a:cubicBezTo>
                    <a:pt x="2441" y="1823"/>
                    <a:pt x="2358" y="2120"/>
                    <a:pt x="2132" y="2251"/>
                  </a:cubicBezTo>
                  <a:cubicBezTo>
                    <a:pt x="2058" y="2294"/>
                    <a:pt x="1981" y="2314"/>
                    <a:pt x="1906" y="2314"/>
                  </a:cubicBezTo>
                  <a:cubicBezTo>
                    <a:pt x="1628" y="2314"/>
                    <a:pt x="1378" y="2049"/>
                    <a:pt x="1453" y="1739"/>
                  </a:cubicBezTo>
                  <a:cubicBezTo>
                    <a:pt x="1515" y="1515"/>
                    <a:pt x="1712" y="1391"/>
                    <a:pt x="1910" y="1391"/>
                  </a:cubicBezTo>
                  <a:close/>
                  <a:moveTo>
                    <a:pt x="1" y="1"/>
                  </a:moveTo>
                  <a:lnTo>
                    <a:pt x="1" y="3704"/>
                  </a:lnTo>
                  <a:lnTo>
                    <a:pt x="3299" y="3704"/>
                  </a:lnTo>
                  <a:cubicBezTo>
                    <a:pt x="3549" y="3704"/>
                    <a:pt x="3751" y="3489"/>
                    <a:pt x="3751" y="3239"/>
                  </a:cubicBezTo>
                  <a:lnTo>
                    <a:pt x="3751" y="465"/>
                  </a:lnTo>
                  <a:cubicBezTo>
                    <a:pt x="3751" y="215"/>
                    <a:pt x="3549" y="1"/>
                    <a:pt x="32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 name="Google Shape;362;p41"/>
          <p:cNvSpPr/>
          <p:nvPr/>
        </p:nvSpPr>
        <p:spPr>
          <a:xfrm>
            <a:off x="2791013" y="2822125"/>
            <a:ext cx="566100" cy="566100"/>
          </a:xfrm>
          <a:prstGeom prst="rect">
            <a:avLst/>
          </a:prstGeom>
          <a:solidFill>
            <a:srgbClr val="C2C2C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1"/>
          <p:cNvSpPr/>
          <p:nvPr/>
        </p:nvSpPr>
        <p:spPr>
          <a:xfrm>
            <a:off x="3789629" y="2822125"/>
            <a:ext cx="566100" cy="566100"/>
          </a:xfrm>
          <a:prstGeom prst="rect">
            <a:avLst/>
          </a:prstGeom>
          <a:solidFill>
            <a:srgbClr val="C2C2C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1"/>
          <p:cNvSpPr/>
          <p:nvPr/>
        </p:nvSpPr>
        <p:spPr>
          <a:xfrm>
            <a:off x="4788246" y="2822125"/>
            <a:ext cx="566100" cy="566100"/>
          </a:xfrm>
          <a:prstGeom prst="rect">
            <a:avLst/>
          </a:prstGeom>
          <a:solidFill>
            <a:srgbClr val="C2C2C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1"/>
          <p:cNvSpPr/>
          <p:nvPr/>
        </p:nvSpPr>
        <p:spPr>
          <a:xfrm>
            <a:off x="5786863" y="2822125"/>
            <a:ext cx="566100" cy="566100"/>
          </a:xfrm>
          <a:prstGeom prst="rect">
            <a:avLst/>
          </a:prstGeom>
          <a:solidFill>
            <a:srgbClr val="C2C2C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41"/>
          <p:cNvGrpSpPr/>
          <p:nvPr/>
        </p:nvGrpSpPr>
        <p:grpSpPr>
          <a:xfrm>
            <a:off x="3878846" y="2911345"/>
            <a:ext cx="387681" cy="387661"/>
            <a:chOff x="266768" y="1721375"/>
            <a:chExt cx="397907" cy="397887"/>
          </a:xfrm>
        </p:grpSpPr>
        <p:sp>
          <p:nvSpPr>
            <p:cNvPr id="367" name="Google Shape;367;p4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 name="Google Shape;368;p4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69" name="Google Shape;369;p41"/>
          <p:cNvGrpSpPr/>
          <p:nvPr/>
        </p:nvGrpSpPr>
        <p:grpSpPr>
          <a:xfrm>
            <a:off x="2880242" y="2911345"/>
            <a:ext cx="387661" cy="387661"/>
            <a:chOff x="1379798" y="1723250"/>
            <a:chExt cx="397887" cy="397887"/>
          </a:xfrm>
        </p:grpSpPr>
        <p:sp>
          <p:nvSpPr>
            <p:cNvPr id="370" name="Google Shape;370;p4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71" name="Google Shape;371;p4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72" name="Google Shape;372;p4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73" name="Google Shape;373;p4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74" name="Google Shape;374;p41"/>
          <p:cNvGrpSpPr/>
          <p:nvPr/>
        </p:nvGrpSpPr>
        <p:grpSpPr>
          <a:xfrm>
            <a:off x="4877477" y="2911345"/>
            <a:ext cx="387641" cy="387661"/>
            <a:chOff x="864491" y="1723250"/>
            <a:chExt cx="397866" cy="397887"/>
          </a:xfrm>
        </p:grpSpPr>
        <p:sp>
          <p:nvSpPr>
            <p:cNvPr id="375" name="Google Shape;375;p4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76" name="Google Shape;376;p4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77" name="Google Shape;377;p4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78" name="Google Shape;378;p41"/>
          <p:cNvGrpSpPr/>
          <p:nvPr/>
        </p:nvGrpSpPr>
        <p:grpSpPr>
          <a:xfrm>
            <a:off x="5876079" y="2910692"/>
            <a:ext cx="388966" cy="388966"/>
            <a:chOff x="1190625" y="238125"/>
            <a:chExt cx="5235075" cy="5235075"/>
          </a:xfrm>
        </p:grpSpPr>
        <p:sp>
          <p:nvSpPr>
            <p:cNvPr id="379" name="Google Shape;379;p41"/>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0" name="Google Shape;380;p41"/>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txBox="1"/>
          <p:nvPr>
            <p:ph idx="15" type="title"/>
          </p:nvPr>
        </p:nvSpPr>
        <p:spPr>
          <a:xfrm>
            <a:off x="718900" y="445025"/>
            <a:ext cx="7706100" cy="572700"/>
          </a:xfrm>
          <a:prstGeom prst="rect">
            <a:avLst/>
          </a:prstGeom>
        </p:spPr>
        <p:txBody>
          <a:bodyPr anchorCtr="0" anchor="ctr" bIns="91425" lIns="91425" spcFirstLastPara="1" rIns="91425" wrap="square" tIns="90000">
            <a:noAutofit/>
          </a:bodyPr>
          <a:lstStyle/>
          <a:p>
            <a:pPr indent="0" lvl="0" marL="0" rtl="0" algn="ctr">
              <a:spcBef>
                <a:spcPts val="0"/>
              </a:spcBef>
              <a:spcAft>
                <a:spcPts val="0"/>
              </a:spcAft>
              <a:buNone/>
            </a:pPr>
            <a:r>
              <a:rPr lang="en"/>
              <a:t>TABLE OF CONTENTS</a:t>
            </a:r>
            <a:endParaRPr/>
          </a:p>
        </p:txBody>
      </p:sp>
      <p:sp>
        <p:nvSpPr>
          <p:cNvPr id="166" name="Google Shape;166;p30"/>
          <p:cNvSpPr txBox="1"/>
          <p:nvPr>
            <p:ph idx="1" type="subTitle"/>
          </p:nvPr>
        </p:nvSpPr>
        <p:spPr>
          <a:xfrm flipH="1">
            <a:off x="1696416" y="1688863"/>
            <a:ext cx="26490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a:t>
            </a:r>
            <a:endParaRPr/>
          </a:p>
        </p:txBody>
      </p:sp>
      <p:sp>
        <p:nvSpPr>
          <p:cNvPr id="167" name="Google Shape;167;p30"/>
          <p:cNvSpPr txBox="1"/>
          <p:nvPr>
            <p:ph idx="2" type="subTitle"/>
          </p:nvPr>
        </p:nvSpPr>
        <p:spPr>
          <a:xfrm flipH="1">
            <a:off x="1696416" y="3282539"/>
            <a:ext cx="26490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168" name="Google Shape;168;p30"/>
          <p:cNvSpPr txBox="1"/>
          <p:nvPr>
            <p:ph idx="3" type="subTitle"/>
          </p:nvPr>
        </p:nvSpPr>
        <p:spPr>
          <a:xfrm>
            <a:off x="5596237" y="1688863"/>
            <a:ext cx="26490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Why?</a:t>
            </a:r>
            <a:endParaRPr/>
          </a:p>
        </p:txBody>
      </p:sp>
      <p:sp>
        <p:nvSpPr>
          <p:cNvPr id="169" name="Google Shape;169;p30"/>
          <p:cNvSpPr txBox="1"/>
          <p:nvPr>
            <p:ph idx="4" type="subTitle"/>
          </p:nvPr>
        </p:nvSpPr>
        <p:spPr>
          <a:xfrm>
            <a:off x="5596237" y="3282539"/>
            <a:ext cx="26490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170" name="Google Shape;170;p30"/>
          <p:cNvSpPr txBox="1"/>
          <p:nvPr>
            <p:ph type="title"/>
          </p:nvPr>
        </p:nvSpPr>
        <p:spPr>
          <a:xfrm flipH="1">
            <a:off x="903818" y="1688863"/>
            <a:ext cx="647400" cy="478200"/>
          </a:xfrm>
          <a:prstGeom prst="rect">
            <a:avLst/>
          </a:prstGeom>
        </p:spPr>
        <p:txBody>
          <a:bodyPr anchorCtr="0" anchor="ctr" bIns="91425" lIns="90000" spcFirstLastPara="1" rIns="91425" wrap="square" tIns="91425">
            <a:noAutofit/>
          </a:bodyPr>
          <a:lstStyle/>
          <a:p>
            <a:pPr indent="0" lvl="0" marL="0" rtl="0" algn="ctr">
              <a:spcBef>
                <a:spcPts val="0"/>
              </a:spcBef>
              <a:spcAft>
                <a:spcPts val="0"/>
              </a:spcAft>
              <a:buNone/>
            </a:pPr>
            <a:r>
              <a:rPr lang="en"/>
              <a:t>01</a:t>
            </a:r>
            <a:endParaRPr/>
          </a:p>
        </p:txBody>
      </p:sp>
      <p:sp>
        <p:nvSpPr>
          <p:cNvPr id="171" name="Google Shape;171;p30"/>
          <p:cNvSpPr txBox="1"/>
          <p:nvPr>
            <p:ph idx="5" type="title"/>
          </p:nvPr>
        </p:nvSpPr>
        <p:spPr>
          <a:xfrm flipH="1">
            <a:off x="903818" y="3292823"/>
            <a:ext cx="647400" cy="478200"/>
          </a:xfrm>
          <a:prstGeom prst="rect">
            <a:avLst/>
          </a:prstGeom>
        </p:spPr>
        <p:txBody>
          <a:bodyPr anchorCtr="0" anchor="ctr" bIns="91425" lIns="90000" spcFirstLastPara="1" rIns="91425" wrap="square" tIns="91425">
            <a:noAutofit/>
          </a:bodyPr>
          <a:lstStyle/>
          <a:p>
            <a:pPr indent="0" lvl="0" marL="0" rtl="0" algn="ctr">
              <a:spcBef>
                <a:spcPts val="0"/>
              </a:spcBef>
              <a:spcAft>
                <a:spcPts val="0"/>
              </a:spcAft>
              <a:buNone/>
            </a:pPr>
            <a:r>
              <a:rPr lang="en"/>
              <a:t>02</a:t>
            </a:r>
            <a:endParaRPr/>
          </a:p>
        </p:txBody>
      </p:sp>
      <p:sp>
        <p:nvSpPr>
          <p:cNvPr id="172" name="Google Shape;172;p30"/>
          <p:cNvSpPr txBox="1"/>
          <p:nvPr>
            <p:ph idx="6" type="title"/>
          </p:nvPr>
        </p:nvSpPr>
        <p:spPr>
          <a:xfrm>
            <a:off x="4805450" y="1688863"/>
            <a:ext cx="647400" cy="478200"/>
          </a:xfrm>
          <a:prstGeom prst="rect">
            <a:avLst/>
          </a:prstGeom>
          <a:solidFill>
            <a:schemeClr val="dk2"/>
          </a:solidFill>
        </p:spPr>
        <p:txBody>
          <a:bodyPr anchorCtr="0" anchor="ctr" bIns="91425" lIns="90000" spcFirstLastPara="1" rIns="91425" wrap="square" tIns="91425">
            <a:noAutofit/>
          </a:bodyPr>
          <a:lstStyle/>
          <a:p>
            <a:pPr indent="0" lvl="0" marL="0" rtl="0" algn="ctr">
              <a:spcBef>
                <a:spcPts val="0"/>
              </a:spcBef>
              <a:spcAft>
                <a:spcPts val="0"/>
              </a:spcAft>
              <a:buNone/>
            </a:pPr>
            <a:r>
              <a:rPr lang="en"/>
              <a:t>03</a:t>
            </a:r>
            <a:endParaRPr/>
          </a:p>
        </p:txBody>
      </p:sp>
      <p:sp>
        <p:nvSpPr>
          <p:cNvPr id="173" name="Google Shape;173;p30"/>
          <p:cNvSpPr txBox="1"/>
          <p:nvPr>
            <p:ph idx="7" type="title"/>
          </p:nvPr>
        </p:nvSpPr>
        <p:spPr>
          <a:xfrm>
            <a:off x="4805450" y="3292823"/>
            <a:ext cx="647400" cy="478200"/>
          </a:xfrm>
          <a:prstGeom prst="rect">
            <a:avLst/>
          </a:prstGeom>
        </p:spPr>
        <p:txBody>
          <a:bodyPr anchorCtr="0" anchor="ctr" bIns="91425" lIns="90000" spcFirstLastPara="1" rIns="91425" wrap="square" tIns="91425">
            <a:noAutofit/>
          </a:bodyPr>
          <a:lstStyle/>
          <a:p>
            <a:pPr indent="0" lvl="0" marL="0" rtl="0" algn="ctr">
              <a:spcBef>
                <a:spcPts val="0"/>
              </a:spcBef>
              <a:spcAft>
                <a:spcPts val="0"/>
              </a:spcAft>
              <a:buNone/>
            </a:pPr>
            <a:r>
              <a:rPr lang="en"/>
              <a:t>04</a:t>
            </a:r>
            <a:endParaRPr/>
          </a:p>
        </p:txBody>
      </p:sp>
      <p:sp>
        <p:nvSpPr>
          <p:cNvPr id="174" name="Google Shape;174;p30"/>
          <p:cNvSpPr txBox="1"/>
          <p:nvPr>
            <p:ph idx="8" type="subTitle"/>
          </p:nvPr>
        </p:nvSpPr>
        <p:spPr>
          <a:xfrm>
            <a:off x="1696509" y="2082894"/>
            <a:ext cx="2649000" cy="61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gastric sleeve?</a:t>
            </a:r>
            <a:endParaRPr/>
          </a:p>
        </p:txBody>
      </p:sp>
      <p:sp>
        <p:nvSpPr>
          <p:cNvPr id="175" name="Google Shape;175;p30"/>
          <p:cNvSpPr txBox="1"/>
          <p:nvPr>
            <p:ph idx="9" type="subTitle"/>
          </p:nvPr>
        </p:nvSpPr>
        <p:spPr>
          <a:xfrm>
            <a:off x="1696509" y="3684537"/>
            <a:ext cx="2649000" cy="61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am I getting my data?</a:t>
            </a:r>
            <a:endParaRPr/>
          </a:p>
          <a:p>
            <a:pPr indent="0" lvl="0" marL="0" rtl="0" algn="l">
              <a:spcBef>
                <a:spcPts val="0"/>
              </a:spcBef>
              <a:spcAft>
                <a:spcPts val="0"/>
              </a:spcAft>
              <a:buNone/>
            </a:pPr>
            <a:r>
              <a:rPr lang="en"/>
              <a:t>Is it ethical research?</a:t>
            </a:r>
            <a:endParaRPr/>
          </a:p>
        </p:txBody>
      </p:sp>
      <p:sp>
        <p:nvSpPr>
          <p:cNvPr id="176" name="Google Shape;176;p30"/>
          <p:cNvSpPr txBox="1"/>
          <p:nvPr>
            <p:ph idx="13" type="subTitle"/>
          </p:nvPr>
        </p:nvSpPr>
        <p:spPr>
          <a:xfrm>
            <a:off x="5596237" y="2082894"/>
            <a:ext cx="2649000" cy="61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is gastric sleeve necessary (in some cases) &amp; interesting</a:t>
            </a:r>
            <a:endParaRPr/>
          </a:p>
        </p:txBody>
      </p:sp>
      <p:sp>
        <p:nvSpPr>
          <p:cNvPr id="177" name="Google Shape;177;p30"/>
          <p:cNvSpPr txBox="1"/>
          <p:nvPr>
            <p:ph idx="14" type="subTitle"/>
          </p:nvPr>
        </p:nvSpPr>
        <p:spPr>
          <a:xfrm>
            <a:off x="5596237" y="3684537"/>
            <a:ext cx="2649000" cy="61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I plan to analyze the data?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cxnSp>
        <p:nvCxnSpPr>
          <p:cNvPr id="182" name="Google Shape;182;p31"/>
          <p:cNvCxnSpPr>
            <a:endCxn id="183" idx="0"/>
          </p:cNvCxnSpPr>
          <p:nvPr/>
        </p:nvCxnSpPr>
        <p:spPr>
          <a:xfrm>
            <a:off x="6638712" y="-64500"/>
            <a:ext cx="0" cy="604500"/>
          </a:xfrm>
          <a:prstGeom prst="straightConnector1">
            <a:avLst/>
          </a:prstGeom>
          <a:noFill/>
          <a:ln cap="flat" cmpd="sng" w="19050">
            <a:solidFill>
              <a:schemeClr val="lt2"/>
            </a:solidFill>
            <a:prstDash val="solid"/>
            <a:round/>
            <a:headEnd len="med" w="med" type="none"/>
            <a:tailEnd len="med" w="med" type="none"/>
          </a:ln>
        </p:spPr>
      </p:cxnSp>
      <p:sp>
        <p:nvSpPr>
          <p:cNvPr id="184" name="Google Shape;184;p31"/>
          <p:cNvSpPr txBox="1"/>
          <p:nvPr>
            <p:ph idx="1" type="subTitle"/>
          </p:nvPr>
        </p:nvSpPr>
        <p:spPr>
          <a:xfrm>
            <a:off x="849475" y="2494650"/>
            <a:ext cx="3591900" cy="23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latin typeface="Roboto"/>
                <a:ea typeface="Roboto"/>
                <a:cs typeface="Roboto"/>
                <a:sym typeface="Roboto"/>
              </a:rPr>
              <a:t>“Gastric sleeve surgery, also called sleeve gastrectomy, is a bariatric surgery procedure. It removes a large portion of your stomach, leaving behind a narrow “sleeve.” Reducing your stomach helps restrict calories and reduce hunger signals. This surgery is offered to help people with clinically severe obesity achieve effective weight loss” (Cleveland Clinic).</a:t>
            </a:r>
            <a:endParaRPr/>
          </a:p>
        </p:txBody>
      </p:sp>
      <p:sp>
        <p:nvSpPr>
          <p:cNvPr id="185" name="Google Shape;185;p31"/>
          <p:cNvSpPr txBox="1"/>
          <p:nvPr>
            <p:ph type="title"/>
          </p:nvPr>
        </p:nvSpPr>
        <p:spPr>
          <a:xfrm>
            <a:off x="718825" y="848550"/>
            <a:ext cx="3853200" cy="62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grpSp>
        <p:nvGrpSpPr>
          <p:cNvPr id="186" name="Google Shape;186;p31"/>
          <p:cNvGrpSpPr/>
          <p:nvPr/>
        </p:nvGrpSpPr>
        <p:grpSpPr>
          <a:xfrm>
            <a:off x="2394748" y="1732467"/>
            <a:ext cx="501354" cy="501354"/>
            <a:chOff x="2608650" y="2104250"/>
            <a:chExt cx="394425" cy="394425"/>
          </a:xfrm>
        </p:grpSpPr>
        <p:sp>
          <p:nvSpPr>
            <p:cNvPr id="187" name="Google Shape;187;p31"/>
            <p:cNvSpPr/>
            <p:nvPr/>
          </p:nvSpPr>
          <p:spPr>
            <a:xfrm>
              <a:off x="2608650" y="2104250"/>
              <a:ext cx="394425" cy="139325"/>
            </a:xfrm>
            <a:custGeom>
              <a:rect b="b" l="l" r="r" t="t"/>
              <a:pathLst>
                <a:path extrusionOk="0" h="5573" w="15777">
                  <a:moveTo>
                    <a:pt x="3275" y="1"/>
                  </a:moveTo>
                  <a:cubicBezTo>
                    <a:pt x="2584" y="1"/>
                    <a:pt x="2036" y="763"/>
                    <a:pt x="1917" y="1811"/>
                  </a:cubicBezTo>
                  <a:lnTo>
                    <a:pt x="2846" y="1811"/>
                  </a:lnTo>
                  <a:cubicBezTo>
                    <a:pt x="2929" y="1251"/>
                    <a:pt x="3179" y="918"/>
                    <a:pt x="3275" y="918"/>
                  </a:cubicBezTo>
                  <a:cubicBezTo>
                    <a:pt x="3370" y="918"/>
                    <a:pt x="3620" y="1251"/>
                    <a:pt x="3703" y="1846"/>
                  </a:cubicBezTo>
                  <a:lnTo>
                    <a:pt x="2846" y="1846"/>
                  </a:lnTo>
                  <a:cubicBezTo>
                    <a:pt x="2822" y="2001"/>
                    <a:pt x="2810" y="2156"/>
                    <a:pt x="2810" y="2311"/>
                  </a:cubicBezTo>
                  <a:cubicBezTo>
                    <a:pt x="2810" y="3001"/>
                    <a:pt x="3013" y="3454"/>
                    <a:pt x="3167" y="3620"/>
                  </a:cubicBezTo>
                  <a:cubicBezTo>
                    <a:pt x="3444" y="3968"/>
                    <a:pt x="3140" y="4369"/>
                    <a:pt x="2800" y="4369"/>
                  </a:cubicBezTo>
                  <a:cubicBezTo>
                    <a:pt x="2685" y="4369"/>
                    <a:pt x="2567" y="4323"/>
                    <a:pt x="2465" y="4216"/>
                  </a:cubicBezTo>
                  <a:cubicBezTo>
                    <a:pt x="2108" y="3811"/>
                    <a:pt x="1882" y="3120"/>
                    <a:pt x="1882" y="2311"/>
                  </a:cubicBezTo>
                  <a:cubicBezTo>
                    <a:pt x="1882" y="2156"/>
                    <a:pt x="1893" y="2001"/>
                    <a:pt x="1917" y="1846"/>
                  </a:cubicBezTo>
                  <a:lnTo>
                    <a:pt x="465" y="1846"/>
                  </a:lnTo>
                  <a:cubicBezTo>
                    <a:pt x="215" y="1846"/>
                    <a:pt x="0" y="2049"/>
                    <a:pt x="0" y="2311"/>
                  </a:cubicBezTo>
                  <a:lnTo>
                    <a:pt x="0" y="5573"/>
                  </a:lnTo>
                  <a:lnTo>
                    <a:pt x="15776" y="5573"/>
                  </a:lnTo>
                  <a:lnTo>
                    <a:pt x="15776" y="2311"/>
                  </a:lnTo>
                  <a:cubicBezTo>
                    <a:pt x="15776" y="2049"/>
                    <a:pt x="15574" y="1846"/>
                    <a:pt x="15324" y="1846"/>
                  </a:cubicBezTo>
                  <a:lnTo>
                    <a:pt x="13871" y="1846"/>
                  </a:lnTo>
                  <a:cubicBezTo>
                    <a:pt x="13752" y="763"/>
                    <a:pt x="13204" y="1"/>
                    <a:pt x="12514" y="1"/>
                  </a:cubicBezTo>
                  <a:cubicBezTo>
                    <a:pt x="11823" y="1"/>
                    <a:pt x="11276" y="763"/>
                    <a:pt x="11157" y="1811"/>
                  </a:cubicBezTo>
                  <a:lnTo>
                    <a:pt x="12085" y="1811"/>
                  </a:lnTo>
                  <a:cubicBezTo>
                    <a:pt x="12169" y="1251"/>
                    <a:pt x="12419" y="918"/>
                    <a:pt x="12514" y="918"/>
                  </a:cubicBezTo>
                  <a:cubicBezTo>
                    <a:pt x="12609" y="918"/>
                    <a:pt x="12859" y="1251"/>
                    <a:pt x="12942" y="1846"/>
                  </a:cubicBezTo>
                  <a:lnTo>
                    <a:pt x="12085" y="1846"/>
                  </a:lnTo>
                  <a:cubicBezTo>
                    <a:pt x="12061" y="2001"/>
                    <a:pt x="12050" y="2156"/>
                    <a:pt x="12050" y="2311"/>
                  </a:cubicBezTo>
                  <a:cubicBezTo>
                    <a:pt x="12050" y="3001"/>
                    <a:pt x="12264" y="3454"/>
                    <a:pt x="12407" y="3620"/>
                  </a:cubicBezTo>
                  <a:cubicBezTo>
                    <a:pt x="12683" y="3968"/>
                    <a:pt x="12379" y="4369"/>
                    <a:pt x="12044" y="4369"/>
                  </a:cubicBezTo>
                  <a:cubicBezTo>
                    <a:pt x="11931" y="4369"/>
                    <a:pt x="11815" y="4323"/>
                    <a:pt x="11716" y="4216"/>
                  </a:cubicBezTo>
                  <a:cubicBezTo>
                    <a:pt x="11359" y="3811"/>
                    <a:pt x="11133" y="3120"/>
                    <a:pt x="11133" y="2311"/>
                  </a:cubicBezTo>
                  <a:cubicBezTo>
                    <a:pt x="11133" y="2156"/>
                    <a:pt x="11133" y="2001"/>
                    <a:pt x="11157" y="1846"/>
                  </a:cubicBezTo>
                  <a:lnTo>
                    <a:pt x="9252" y="1846"/>
                  </a:lnTo>
                  <a:cubicBezTo>
                    <a:pt x="9132" y="763"/>
                    <a:pt x="8585" y="1"/>
                    <a:pt x="7894" y="1"/>
                  </a:cubicBezTo>
                  <a:cubicBezTo>
                    <a:pt x="7204" y="1"/>
                    <a:pt x="6656" y="763"/>
                    <a:pt x="6537" y="1811"/>
                  </a:cubicBezTo>
                  <a:lnTo>
                    <a:pt x="7466" y="1811"/>
                  </a:lnTo>
                  <a:cubicBezTo>
                    <a:pt x="7549" y="1251"/>
                    <a:pt x="7799" y="918"/>
                    <a:pt x="7894" y="918"/>
                  </a:cubicBezTo>
                  <a:cubicBezTo>
                    <a:pt x="7989" y="918"/>
                    <a:pt x="8240" y="1251"/>
                    <a:pt x="8323" y="1846"/>
                  </a:cubicBezTo>
                  <a:lnTo>
                    <a:pt x="7466" y="1846"/>
                  </a:lnTo>
                  <a:cubicBezTo>
                    <a:pt x="7442" y="2001"/>
                    <a:pt x="7430" y="2156"/>
                    <a:pt x="7430" y="2311"/>
                  </a:cubicBezTo>
                  <a:cubicBezTo>
                    <a:pt x="7430" y="3001"/>
                    <a:pt x="7644" y="3454"/>
                    <a:pt x="7787" y="3620"/>
                  </a:cubicBezTo>
                  <a:cubicBezTo>
                    <a:pt x="7859" y="3704"/>
                    <a:pt x="7894" y="3811"/>
                    <a:pt x="7894" y="3918"/>
                  </a:cubicBezTo>
                  <a:cubicBezTo>
                    <a:pt x="7894" y="4192"/>
                    <a:pt x="7667" y="4374"/>
                    <a:pt x="7433" y="4374"/>
                  </a:cubicBezTo>
                  <a:cubicBezTo>
                    <a:pt x="7312" y="4374"/>
                    <a:pt x="7190" y="4325"/>
                    <a:pt x="7097" y="4216"/>
                  </a:cubicBezTo>
                  <a:cubicBezTo>
                    <a:pt x="6739" y="3811"/>
                    <a:pt x="6513" y="3120"/>
                    <a:pt x="6513" y="2311"/>
                  </a:cubicBezTo>
                  <a:cubicBezTo>
                    <a:pt x="6501" y="2156"/>
                    <a:pt x="6513" y="2001"/>
                    <a:pt x="6537" y="1846"/>
                  </a:cubicBezTo>
                  <a:lnTo>
                    <a:pt x="4632" y="1846"/>
                  </a:lnTo>
                  <a:cubicBezTo>
                    <a:pt x="4513" y="763"/>
                    <a:pt x="3965" y="1"/>
                    <a:pt x="3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1"/>
            <p:cNvSpPr/>
            <p:nvPr/>
          </p:nvSpPr>
          <p:spPr>
            <a:xfrm>
              <a:off x="2863750" y="2336125"/>
              <a:ext cx="23225" cy="69375"/>
            </a:xfrm>
            <a:custGeom>
              <a:rect b="b" l="l" r="r" t="t"/>
              <a:pathLst>
                <a:path extrusionOk="0" h="2775" w="929">
                  <a:moveTo>
                    <a:pt x="0" y="1"/>
                  </a:moveTo>
                  <a:lnTo>
                    <a:pt x="0" y="2775"/>
                  </a:lnTo>
                  <a:lnTo>
                    <a:pt x="929" y="2775"/>
                  </a:lnTo>
                  <a:lnTo>
                    <a:pt x="9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1"/>
            <p:cNvSpPr/>
            <p:nvPr/>
          </p:nvSpPr>
          <p:spPr>
            <a:xfrm>
              <a:off x="2725025" y="2336125"/>
              <a:ext cx="23250" cy="69375"/>
            </a:xfrm>
            <a:custGeom>
              <a:rect b="b" l="l" r="r" t="t"/>
              <a:pathLst>
                <a:path extrusionOk="0" h="2775" w="930">
                  <a:moveTo>
                    <a:pt x="1" y="1"/>
                  </a:moveTo>
                  <a:lnTo>
                    <a:pt x="1" y="2775"/>
                  </a:lnTo>
                  <a:lnTo>
                    <a:pt x="929" y="2775"/>
                  </a:lnTo>
                  <a:lnTo>
                    <a:pt x="9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1"/>
            <p:cNvSpPr/>
            <p:nvPr/>
          </p:nvSpPr>
          <p:spPr>
            <a:xfrm>
              <a:off x="2608650" y="2266775"/>
              <a:ext cx="394425" cy="231900"/>
            </a:xfrm>
            <a:custGeom>
              <a:rect b="b" l="l" r="r" t="t"/>
              <a:pathLst>
                <a:path extrusionOk="0" h="9276" w="15777">
                  <a:moveTo>
                    <a:pt x="11597" y="1846"/>
                  </a:moveTo>
                  <a:cubicBezTo>
                    <a:pt x="11847" y="1846"/>
                    <a:pt x="12050" y="2048"/>
                    <a:pt x="12050" y="2310"/>
                  </a:cubicBezTo>
                  <a:lnTo>
                    <a:pt x="12050" y="3692"/>
                  </a:lnTo>
                  <a:lnTo>
                    <a:pt x="12514" y="3692"/>
                  </a:lnTo>
                  <a:cubicBezTo>
                    <a:pt x="12525" y="3691"/>
                    <a:pt x="12537" y="3691"/>
                    <a:pt x="12548" y="3691"/>
                  </a:cubicBezTo>
                  <a:cubicBezTo>
                    <a:pt x="13157" y="3691"/>
                    <a:pt x="13157" y="4621"/>
                    <a:pt x="12548" y="4621"/>
                  </a:cubicBezTo>
                  <a:cubicBezTo>
                    <a:pt x="12537" y="4621"/>
                    <a:pt x="12525" y="4621"/>
                    <a:pt x="12514" y="4620"/>
                  </a:cubicBezTo>
                  <a:lnTo>
                    <a:pt x="12050" y="4620"/>
                  </a:lnTo>
                  <a:lnTo>
                    <a:pt x="12050" y="6001"/>
                  </a:lnTo>
                  <a:cubicBezTo>
                    <a:pt x="12050" y="6251"/>
                    <a:pt x="11847" y="6466"/>
                    <a:pt x="11597" y="6466"/>
                  </a:cubicBezTo>
                  <a:lnTo>
                    <a:pt x="9740" y="6466"/>
                  </a:lnTo>
                  <a:cubicBezTo>
                    <a:pt x="9490" y="6466"/>
                    <a:pt x="9275" y="6251"/>
                    <a:pt x="9275" y="6001"/>
                  </a:cubicBezTo>
                  <a:lnTo>
                    <a:pt x="9275" y="4620"/>
                  </a:lnTo>
                  <a:lnTo>
                    <a:pt x="6513" y="4620"/>
                  </a:lnTo>
                  <a:lnTo>
                    <a:pt x="6513" y="6001"/>
                  </a:lnTo>
                  <a:cubicBezTo>
                    <a:pt x="6513" y="6251"/>
                    <a:pt x="6299" y="6466"/>
                    <a:pt x="6049" y="6466"/>
                  </a:cubicBezTo>
                  <a:lnTo>
                    <a:pt x="4191" y="6466"/>
                  </a:lnTo>
                  <a:cubicBezTo>
                    <a:pt x="3941" y="6466"/>
                    <a:pt x="3739" y="6251"/>
                    <a:pt x="3739" y="6001"/>
                  </a:cubicBezTo>
                  <a:lnTo>
                    <a:pt x="3739" y="4620"/>
                  </a:lnTo>
                  <a:lnTo>
                    <a:pt x="3275" y="4620"/>
                  </a:lnTo>
                  <a:cubicBezTo>
                    <a:pt x="3263" y="4621"/>
                    <a:pt x="3252" y="4621"/>
                    <a:pt x="3241" y="4621"/>
                  </a:cubicBezTo>
                  <a:cubicBezTo>
                    <a:pt x="2631" y="4621"/>
                    <a:pt x="2631" y="3691"/>
                    <a:pt x="3241" y="3691"/>
                  </a:cubicBezTo>
                  <a:cubicBezTo>
                    <a:pt x="3252" y="3691"/>
                    <a:pt x="3263" y="3691"/>
                    <a:pt x="3275" y="3692"/>
                  </a:cubicBezTo>
                  <a:lnTo>
                    <a:pt x="3739" y="3692"/>
                  </a:lnTo>
                  <a:lnTo>
                    <a:pt x="3739" y="2310"/>
                  </a:lnTo>
                  <a:cubicBezTo>
                    <a:pt x="3739" y="2048"/>
                    <a:pt x="3941" y="1846"/>
                    <a:pt x="4191" y="1846"/>
                  </a:cubicBezTo>
                  <a:lnTo>
                    <a:pt x="6049" y="1846"/>
                  </a:lnTo>
                  <a:cubicBezTo>
                    <a:pt x="6299" y="1846"/>
                    <a:pt x="6513" y="2048"/>
                    <a:pt x="6513" y="2310"/>
                  </a:cubicBezTo>
                  <a:lnTo>
                    <a:pt x="6513" y="3692"/>
                  </a:lnTo>
                  <a:lnTo>
                    <a:pt x="9275" y="3692"/>
                  </a:lnTo>
                  <a:lnTo>
                    <a:pt x="9275" y="2310"/>
                  </a:lnTo>
                  <a:cubicBezTo>
                    <a:pt x="9275" y="2048"/>
                    <a:pt x="9490" y="1846"/>
                    <a:pt x="9740" y="1846"/>
                  </a:cubicBezTo>
                  <a:close/>
                  <a:moveTo>
                    <a:pt x="0" y="1"/>
                  </a:moveTo>
                  <a:lnTo>
                    <a:pt x="0" y="8811"/>
                  </a:lnTo>
                  <a:cubicBezTo>
                    <a:pt x="0" y="9061"/>
                    <a:pt x="215" y="9276"/>
                    <a:pt x="465" y="9276"/>
                  </a:cubicBezTo>
                  <a:lnTo>
                    <a:pt x="15324" y="9276"/>
                  </a:lnTo>
                  <a:cubicBezTo>
                    <a:pt x="15574" y="9276"/>
                    <a:pt x="15776" y="9073"/>
                    <a:pt x="15776" y="8811"/>
                  </a:cubicBezTo>
                  <a:lnTo>
                    <a:pt x="157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1" name="Google Shape;191;p31"/>
          <p:cNvCxnSpPr>
            <a:stCxn id="183" idx="2"/>
          </p:cNvCxnSpPr>
          <p:nvPr/>
        </p:nvCxnSpPr>
        <p:spPr>
          <a:xfrm>
            <a:off x="6638712" y="4603376"/>
            <a:ext cx="0" cy="604500"/>
          </a:xfrm>
          <a:prstGeom prst="straightConnector1">
            <a:avLst/>
          </a:prstGeom>
          <a:noFill/>
          <a:ln cap="flat" cmpd="sng" w="19050">
            <a:solidFill>
              <a:schemeClr val="lt2"/>
            </a:solidFill>
            <a:prstDash val="solid"/>
            <a:round/>
            <a:headEnd len="med" w="med" type="none"/>
            <a:tailEnd len="med" w="med" type="none"/>
          </a:ln>
        </p:spPr>
      </p:cxnSp>
      <p:pic>
        <p:nvPicPr>
          <p:cNvPr id="192" name="Google Shape;192;p31"/>
          <p:cNvPicPr preferRelativeResize="0"/>
          <p:nvPr/>
        </p:nvPicPr>
        <p:blipFill>
          <a:blip r:embed="rId3">
            <a:alphaModFix/>
          </a:blip>
          <a:stretch>
            <a:fillRect/>
          </a:stretch>
        </p:blipFill>
        <p:spPr>
          <a:xfrm>
            <a:off x="4757075" y="227475"/>
            <a:ext cx="4267174" cy="468855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type="title"/>
          </p:nvPr>
        </p:nvSpPr>
        <p:spPr>
          <a:xfrm>
            <a:off x="718900" y="445025"/>
            <a:ext cx="7706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Are the Reasons?</a:t>
            </a:r>
            <a:endParaRPr/>
          </a:p>
        </p:txBody>
      </p:sp>
      <p:sp>
        <p:nvSpPr>
          <p:cNvPr id="198" name="Google Shape;198;p32"/>
          <p:cNvSpPr txBox="1"/>
          <p:nvPr>
            <p:ph idx="1" type="subTitle"/>
          </p:nvPr>
        </p:nvSpPr>
        <p:spPr>
          <a:xfrm flipH="1">
            <a:off x="5406878" y="1760525"/>
            <a:ext cx="30459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Hypertension</a:t>
            </a:r>
            <a:endParaRPr/>
          </a:p>
        </p:txBody>
      </p:sp>
      <p:sp>
        <p:nvSpPr>
          <p:cNvPr id="199" name="Google Shape;199;p32"/>
          <p:cNvSpPr txBox="1"/>
          <p:nvPr>
            <p:ph idx="2" type="subTitle"/>
          </p:nvPr>
        </p:nvSpPr>
        <p:spPr>
          <a:xfrm flipH="1">
            <a:off x="1493469" y="4203150"/>
            <a:ext cx="27846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Fatty Liver</a:t>
            </a:r>
            <a:endParaRPr/>
          </a:p>
        </p:txBody>
      </p:sp>
      <p:sp>
        <p:nvSpPr>
          <p:cNvPr id="200" name="Google Shape;200;p32"/>
          <p:cNvSpPr txBox="1"/>
          <p:nvPr>
            <p:ph idx="4" type="subTitle"/>
          </p:nvPr>
        </p:nvSpPr>
        <p:spPr>
          <a:xfrm>
            <a:off x="5406875" y="4203150"/>
            <a:ext cx="35757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Obstructive sleep apnea</a:t>
            </a:r>
            <a:endParaRPr/>
          </a:p>
        </p:txBody>
      </p:sp>
      <p:sp>
        <p:nvSpPr>
          <p:cNvPr id="201" name="Google Shape;201;p32"/>
          <p:cNvSpPr txBox="1"/>
          <p:nvPr>
            <p:ph idx="9" type="subTitle"/>
          </p:nvPr>
        </p:nvSpPr>
        <p:spPr>
          <a:xfrm flipH="1">
            <a:off x="1381932" y="1760525"/>
            <a:ext cx="33969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Insulin Resistance</a:t>
            </a:r>
            <a:endParaRPr/>
          </a:p>
        </p:txBody>
      </p:sp>
      <p:sp>
        <p:nvSpPr>
          <p:cNvPr id="202" name="Google Shape;202;p32"/>
          <p:cNvSpPr txBox="1"/>
          <p:nvPr>
            <p:ph idx="13" type="subTitle"/>
          </p:nvPr>
        </p:nvSpPr>
        <p:spPr>
          <a:xfrm flipH="1">
            <a:off x="3875925" y="2983950"/>
            <a:ext cx="56763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High Cholesterol</a:t>
            </a:r>
            <a:endParaRPr/>
          </a:p>
        </p:txBody>
      </p:sp>
      <p:sp>
        <p:nvSpPr>
          <p:cNvPr id="203" name="Google Shape;203;p32"/>
          <p:cNvSpPr/>
          <p:nvPr/>
        </p:nvSpPr>
        <p:spPr>
          <a:xfrm>
            <a:off x="718900" y="1716575"/>
            <a:ext cx="566100" cy="566100"/>
          </a:xfrm>
          <a:prstGeom prst="rect">
            <a:avLst/>
          </a:pr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2"/>
          <p:cNvSpPr/>
          <p:nvPr/>
        </p:nvSpPr>
        <p:spPr>
          <a:xfrm>
            <a:off x="3157300" y="2929250"/>
            <a:ext cx="566100" cy="566100"/>
          </a:xfrm>
          <a:prstGeom prst="rect">
            <a:avLst/>
          </a:pr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2"/>
          <p:cNvSpPr/>
          <p:nvPr/>
        </p:nvSpPr>
        <p:spPr>
          <a:xfrm>
            <a:off x="4813786" y="1716575"/>
            <a:ext cx="566100" cy="566100"/>
          </a:xfrm>
          <a:prstGeom prst="rect">
            <a:avLst/>
          </a:pr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2"/>
          <p:cNvSpPr/>
          <p:nvPr/>
        </p:nvSpPr>
        <p:spPr>
          <a:xfrm>
            <a:off x="698986" y="4148450"/>
            <a:ext cx="566100" cy="566100"/>
          </a:xfrm>
          <a:prstGeom prst="rect">
            <a:avLst/>
          </a:pr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2"/>
          <p:cNvSpPr/>
          <p:nvPr/>
        </p:nvSpPr>
        <p:spPr>
          <a:xfrm>
            <a:off x="4794100" y="4148450"/>
            <a:ext cx="566100" cy="566100"/>
          </a:xfrm>
          <a:prstGeom prst="rect">
            <a:avLst/>
          </a:pr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 name="Google Shape;208;p32"/>
          <p:cNvGrpSpPr/>
          <p:nvPr/>
        </p:nvGrpSpPr>
        <p:grpSpPr>
          <a:xfrm>
            <a:off x="829972" y="1803992"/>
            <a:ext cx="343956" cy="391265"/>
            <a:chOff x="945350" y="1493175"/>
            <a:chExt cx="346800" cy="394500"/>
          </a:xfrm>
        </p:grpSpPr>
        <p:sp>
          <p:nvSpPr>
            <p:cNvPr id="209" name="Google Shape;209;p32"/>
            <p:cNvSpPr/>
            <p:nvPr/>
          </p:nvSpPr>
          <p:spPr>
            <a:xfrm>
              <a:off x="1142100" y="1778925"/>
              <a:ext cx="111350" cy="108750"/>
            </a:xfrm>
            <a:custGeom>
              <a:rect b="b" l="l" r="r" t="t"/>
              <a:pathLst>
                <a:path extrusionOk="0" h="4350" w="4454">
                  <a:moveTo>
                    <a:pt x="1489" y="0"/>
                  </a:moveTo>
                  <a:cubicBezTo>
                    <a:pt x="1239" y="0"/>
                    <a:pt x="1000" y="96"/>
                    <a:pt x="834" y="274"/>
                  </a:cubicBezTo>
                  <a:lnTo>
                    <a:pt x="179" y="929"/>
                  </a:lnTo>
                  <a:cubicBezTo>
                    <a:pt x="0" y="1108"/>
                    <a:pt x="0" y="1405"/>
                    <a:pt x="179" y="1584"/>
                  </a:cubicBezTo>
                  <a:lnTo>
                    <a:pt x="2786" y="4215"/>
                  </a:lnTo>
                  <a:cubicBezTo>
                    <a:pt x="2876" y="4304"/>
                    <a:pt x="2995" y="4349"/>
                    <a:pt x="3114" y="4349"/>
                  </a:cubicBezTo>
                  <a:cubicBezTo>
                    <a:pt x="3233" y="4349"/>
                    <a:pt x="3352" y="4304"/>
                    <a:pt x="3441" y="4215"/>
                  </a:cubicBezTo>
                  <a:lnTo>
                    <a:pt x="4096" y="3548"/>
                  </a:lnTo>
                  <a:cubicBezTo>
                    <a:pt x="4453" y="3179"/>
                    <a:pt x="4453" y="2596"/>
                    <a:pt x="4096" y="2239"/>
                  </a:cubicBezTo>
                  <a:lnTo>
                    <a:pt x="2132" y="274"/>
                  </a:lnTo>
                  <a:cubicBezTo>
                    <a:pt x="1965" y="96"/>
                    <a:pt x="1727" y="0"/>
                    <a:pt x="14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2"/>
            <p:cNvSpPr/>
            <p:nvPr/>
          </p:nvSpPr>
          <p:spPr>
            <a:xfrm>
              <a:off x="1209950" y="1746475"/>
              <a:ext cx="70875" cy="71475"/>
            </a:xfrm>
            <a:custGeom>
              <a:rect b="b" l="l" r="r" t="t"/>
              <a:pathLst>
                <a:path extrusionOk="0" h="2859" w="2835">
                  <a:moveTo>
                    <a:pt x="334" y="1"/>
                  </a:moveTo>
                  <a:cubicBezTo>
                    <a:pt x="251" y="286"/>
                    <a:pt x="132" y="572"/>
                    <a:pt x="1" y="834"/>
                  </a:cubicBezTo>
                  <a:lnTo>
                    <a:pt x="2013" y="2858"/>
                  </a:lnTo>
                  <a:cubicBezTo>
                    <a:pt x="2358" y="2358"/>
                    <a:pt x="2632" y="1822"/>
                    <a:pt x="2835" y="1251"/>
                  </a:cubicBezTo>
                  <a:lnTo>
                    <a:pt x="33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2"/>
            <p:cNvSpPr/>
            <p:nvPr/>
          </p:nvSpPr>
          <p:spPr>
            <a:xfrm>
              <a:off x="1221875" y="1706875"/>
              <a:ext cx="70275" cy="48550"/>
            </a:xfrm>
            <a:custGeom>
              <a:rect b="b" l="l" r="r" t="t"/>
              <a:pathLst>
                <a:path extrusionOk="0" h="1942" w="2811">
                  <a:moveTo>
                    <a:pt x="0" y="1"/>
                  </a:moveTo>
                  <a:cubicBezTo>
                    <a:pt x="24" y="156"/>
                    <a:pt x="36" y="311"/>
                    <a:pt x="36" y="465"/>
                  </a:cubicBezTo>
                  <a:cubicBezTo>
                    <a:pt x="36" y="525"/>
                    <a:pt x="24" y="584"/>
                    <a:pt x="24" y="632"/>
                  </a:cubicBezTo>
                  <a:lnTo>
                    <a:pt x="2620" y="1942"/>
                  </a:lnTo>
                  <a:cubicBezTo>
                    <a:pt x="2739" y="1454"/>
                    <a:pt x="2798" y="965"/>
                    <a:pt x="2810" y="465"/>
                  </a:cubicBezTo>
                  <a:cubicBezTo>
                    <a:pt x="2810" y="322"/>
                    <a:pt x="2786" y="156"/>
                    <a:pt x="277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2"/>
            <p:cNvSpPr/>
            <p:nvPr/>
          </p:nvSpPr>
          <p:spPr>
            <a:xfrm>
              <a:off x="1212925" y="1624725"/>
              <a:ext cx="75050" cy="59275"/>
            </a:xfrm>
            <a:custGeom>
              <a:rect b="b" l="l" r="r" t="t"/>
              <a:pathLst>
                <a:path extrusionOk="0" h="2371" w="3002">
                  <a:moveTo>
                    <a:pt x="2013" y="1"/>
                  </a:moveTo>
                  <a:lnTo>
                    <a:pt x="1" y="2025"/>
                  </a:lnTo>
                  <a:cubicBezTo>
                    <a:pt x="49" y="2132"/>
                    <a:pt x="108" y="2251"/>
                    <a:pt x="156" y="2370"/>
                  </a:cubicBezTo>
                  <a:lnTo>
                    <a:pt x="3001" y="2370"/>
                  </a:lnTo>
                  <a:cubicBezTo>
                    <a:pt x="2823" y="1525"/>
                    <a:pt x="2489" y="727"/>
                    <a:pt x="20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2"/>
            <p:cNvSpPr/>
            <p:nvPr/>
          </p:nvSpPr>
          <p:spPr>
            <a:xfrm>
              <a:off x="987900" y="1572950"/>
              <a:ext cx="38425" cy="71750"/>
            </a:xfrm>
            <a:custGeom>
              <a:rect b="b" l="l" r="r" t="t"/>
              <a:pathLst>
                <a:path extrusionOk="0" h="2870" w="1537">
                  <a:moveTo>
                    <a:pt x="1537" y="0"/>
                  </a:moveTo>
                  <a:cubicBezTo>
                    <a:pt x="965" y="369"/>
                    <a:pt x="441" y="822"/>
                    <a:pt x="1" y="1334"/>
                  </a:cubicBezTo>
                  <a:lnTo>
                    <a:pt x="1537" y="2870"/>
                  </a:lnTo>
                  <a:lnTo>
                    <a:pt x="153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2"/>
            <p:cNvSpPr/>
            <p:nvPr/>
          </p:nvSpPr>
          <p:spPr>
            <a:xfrm>
              <a:off x="949500" y="1624725"/>
              <a:ext cx="75050" cy="59275"/>
            </a:xfrm>
            <a:custGeom>
              <a:rect b="b" l="l" r="r" t="t"/>
              <a:pathLst>
                <a:path extrusionOk="0" h="2371" w="3002">
                  <a:moveTo>
                    <a:pt x="977" y="1"/>
                  </a:moveTo>
                  <a:cubicBezTo>
                    <a:pt x="513" y="727"/>
                    <a:pt x="180" y="1525"/>
                    <a:pt x="1" y="2370"/>
                  </a:cubicBezTo>
                  <a:lnTo>
                    <a:pt x="2858" y="2370"/>
                  </a:lnTo>
                  <a:cubicBezTo>
                    <a:pt x="2894" y="2251"/>
                    <a:pt x="2942" y="2132"/>
                    <a:pt x="3001" y="2025"/>
                  </a:cubicBezTo>
                  <a:lnTo>
                    <a:pt x="97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2"/>
            <p:cNvSpPr/>
            <p:nvPr/>
          </p:nvSpPr>
          <p:spPr>
            <a:xfrm>
              <a:off x="945350" y="1706875"/>
              <a:ext cx="69975" cy="48550"/>
            </a:xfrm>
            <a:custGeom>
              <a:rect b="b" l="l" r="r" t="t"/>
              <a:pathLst>
                <a:path extrusionOk="0" h="1942" w="2799">
                  <a:moveTo>
                    <a:pt x="36" y="1"/>
                  </a:moveTo>
                  <a:cubicBezTo>
                    <a:pt x="24" y="156"/>
                    <a:pt x="0" y="311"/>
                    <a:pt x="0" y="465"/>
                  </a:cubicBezTo>
                  <a:cubicBezTo>
                    <a:pt x="12" y="965"/>
                    <a:pt x="72" y="1454"/>
                    <a:pt x="179" y="1942"/>
                  </a:cubicBezTo>
                  <a:lnTo>
                    <a:pt x="2786" y="632"/>
                  </a:lnTo>
                  <a:cubicBezTo>
                    <a:pt x="2786" y="584"/>
                    <a:pt x="2774" y="525"/>
                    <a:pt x="2774" y="465"/>
                  </a:cubicBezTo>
                  <a:cubicBezTo>
                    <a:pt x="2774" y="311"/>
                    <a:pt x="2786" y="156"/>
                    <a:pt x="27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2"/>
            <p:cNvSpPr/>
            <p:nvPr/>
          </p:nvSpPr>
          <p:spPr>
            <a:xfrm>
              <a:off x="956350" y="1746475"/>
              <a:ext cx="71175" cy="71475"/>
            </a:xfrm>
            <a:custGeom>
              <a:rect b="b" l="l" r="r" t="t"/>
              <a:pathLst>
                <a:path extrusionOk="0" h="2859" w="2847">
                  <a:moveTo>
                    <a:pt x="2501" y="1"/>
                  </a:moveTo>
                  <a:lnTo>
                    <a:pt x="2501" y="12"/>
                  </a:lnTo>
                  <a:lnTo>
                    <a:pt x="1" y="1263"/>
                  </a:lnTo>
                  <a:cubicBezTo>
                    <a:pt x="203" y="1822"/>
                    <a:pt x="489" y="2358"/>
                    <a:pt x="822" y="2858"/>
                  </a:cubicBezTo>
                  <a:lnTo>
                    <a:pt x="2846" y="834"/>
                  </a:lnTo>
                  <a:cubicBezTo>
                    <a:pt x="2704" y="572"/>
                    <a:pt x="2584" y="286"/>
                    <a:pt x="25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2"/>
            <p:cNvSpPr/>
            <p:nvPr/>
          </p:nvSpPr>
          <p:spPr>
            <a:xfrm>
              <a:off x="983750" y="1779075"/>
              <a:ext cx="111625" cy="108600"/>
            </a:xfrm>
            <a:custGeom>
              <a:rect b="b" l="l" r="r" t="t"/>
              <a:pathLst>
                <a:path extrusionOk="0" h="4344" w="4465">
                  <a:moveTo>
                    <a:pt x="2977" y="0"/>
                  </a:moveTo>
                  <a:cubicBezTo>
                    <a:pt x="2739" y="0"/>
                    <a:pt x="2500" y="90"/>
                    <a:pt x="2322" y="268"/>
                  </a:cubicBezTo>
                  <a:lnTo>
                    <a:pt x="357" y="2233"/>
                  </a:lnTo>
                  <a:cubicBezTo>
                    <a:pt x="0" y="2590"/>
                    <a:pt x="0" y="3173"/>
                    <a:pt x="357" y="3530"/>
                  </a:cubicBezTo>
                  <a:lnTo>
                    <a:pt x="1012" y="4209"/>
                  </a:lnTo>
                  <a:cubicBezTo>
                    <a:pt x="1101" y="4298"/>
                    <a:pt x="1221" y="4343"/>
                    <a:pt x="1341" y="4343"/>
                  </a:cubicBezTo>
                  <a:cubicBezTo>
                    <a:pt x="1462" y="4343"/>
                    <a:pt x="1584" y="4298"/>
                    <a:pt x="1679" y="4209"/>
                  </a:cubicBezTo>
                  <a:lnTo>
                    <a:pt x="4286" y="1578"/>
                  </a:lnTo>
                  <a:cubicBezTo>
                    <a:pt x="4465" y="1399"/>
                    <a:pt x="4465" y="1102"/>
                    <a:pt x="4286" y="923"/>
                  </a:cubicBezTo>
                  <a:lnTo>
                    <a:pt x="3632" y="268"/>
                  </a:lnTo>
                  <a:cubicBezTo>
                    <a:pt x="3453" y="90"/>
                    <a:pt x="3215" y="0"/>
                    <a:pt x="29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2"/>
            <p:cNvSpPr/>
            <p:nvPr/>
          </p:nvSpPr>
          <p:spPr>
            <a:xfrm>
              <a:off x="1049225" y="1493175"/>
              <a:ext cx="138725" cy="144375"/>
            </a:xfrm>
            <a:custGeom>
              <a:rect b="b" l="l" r="r" t="t"/>
              <a:pathLst>
                <a:path extrusionOk="0" h="5775" w="5549">
                  <a:moveTo>
                    <a:pt x="2779" y="1888"/>
                  </a:moveTo>
                  <a:cubicBezTo>
                    <a:pt x="2925" y="1888"/>
                    <a:pt x="3072" y="1955"/>
                    <a:pt x="3168" y="2096"/>
                  </a:cubicBezTo>
                  <a:cubicBezTo>
                    <a:pt x="3310" y="2322"/>
                    <a:pt x="3227" y="2620"/>
                    <a:pt x="3001" y="2751"/>
                  </a:cubicBezTo>
                  <a:cubicBezTo>
                    <a:pt x="2927" y="2794"/>
                    <a:pt x="2850" y="2813"/>
                    <a:pt x="2775" y="2813"/>
                  </a:cubicBezTo>
                  <a:cubicBezTo>
                    <a:pt x="2497" y="2813"/>
                    <a:pt x="2247" y="2548"/>
                    <a:pt x="2322" y="2239"/>
                  </a:cubicBezTo>
                  <a:cubicBezTo>
                    <a:pt x="2384" y="2012"/>
                    <a:pt x="2581" y="1888"/>
                    <a:pt x="2779" y="1888"/>
                  </a:cubicBezTo>
                  <a:close/>
                  <a:moveTo>
                    <a:pt x="2775" y="0"/>
                  </a:moveTo>
                  <a:cubicBezTo>
                    <a:pt x="1667" y="0"/>
                    <a:pt x="715" y="798"/>
                    <a:pt x="513" y="1882"/>
                  </a:cubicBezTo>
                  <a:lnTo>
                    <a:pt x="465" y="1882"/>
                  </a:lnTo>
                  <a:cubicBezTo>
                    <a:pt x="215" y="1882"/>
                    <a:pt x="1" y="2096"/>
                    <a:pt x="1" y="2346"/>
                  </a:cubicBezTo>
                  <a:lnTo>
                    <a:pt x="1" y="5322"/>
                  </a:lnTo>
                  <a:cubicBezTo>
                    <a:pt x="1" y="5572"/>
                    <a:pt x="215" y="5775"/>
                    <a:pt x="465" y="5775"/>
                  </a:cubicBezTo>
                  <a:lnTo>
                    <a:pt x="5085" y="5775"/>
                  </a:lnTo>
                  <a:cubicBezTo>
                    <a:pt x="5346" y="5775"/>
                    <a:pt x="5549" y="5572"/>
                    <a:pt x="5549" y="5322"/>
                  </a:cubicBezTo>
                  <a:lnTo>
                    <a:pt x="5549" y="2346"/>
                  </a:lnTo>
                  <a:cubicBezTo>
                    <a:pt x="5549" y="2096"/>
                    <a:pt x="5346" y="1882"/>
                    <a:pt x="5085" y="1882"/>
                  </a:cubicBezTo>
                  <a:lnTo>
                    <a:pt x="5037" y="1882"/>
                  </a:lnTo>
                  <a:cubicBezTo>
                    <a:pt x="4834" y="798"/>
                    <a:pt x="3882" y="0"/>
                    <a:pt x="27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2"/>
            <p:cNvSpPr/>
            <p:nvPr/>
          </p:nvSpPr>
          <p:spPr>
            <a:xfrm>
              <a:off x="1211150" y="1572650"/>
              <a:ext cx="38425" cy="71750"/>
            </a:xfrm>
            <a:custGeom>
              <a:rect b="b" l="l" r="r" t="t"/>
              <a:pathLst>
                <a:path extrusionOk="0" h="2870" w="1537">
                  <a:moveTo>
                    <a:pt x="1" y="0"/>
                  </a:moveTo>
                  <a:lnTo>
                    <a:pt x="1" y="2870"/>
                  </a:lnTo>
                  <a:lnTo>
                    <a:pt x="1536" y="1334"/>
                  </a:lnTo>
                  <a:cubicBezTo>
                    <a:pt x="1084" y="822"/>
                    <a:pt x="572" y="369"/>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32"/>
          <p:cNvGrpSpPr/>
          <p:nvPr/>
        </p:nvGrpSpPr>
        <p:grpSpPr>
          <a:xfrm>
            <a:off x="786441" y="4305426"/>
            <a:ext cx="391191" cy="252140"/>
            <a:chOff x="2608650" y="3396075"/>
            <a:chExt cx="394425" cy="254225"/>
          </a:xfrm>
        </p:grpSpPr>
        <p:sp>
          <p:nvSpPr>
            <p:cNvPr id="221" name="Google Shape;221;p32"/>
            <p:cNvSpPr/>
            <p:nvPr/>
          </p:nvSpPr>
          <p:spPr>
            <a:xfrm>
              <a:off x="2678900" y="3453825"/>
              <a:ext cx="67875" cy="23250"/>
            </a:xfrm>
            <a:custGeom>
              <a:rect b="b" l="l" r="r" t="t"/>
              <a:pathLst>
                <a:path extrusionOk="0" h="930" w="2715">
                  <a:moveTo>
                    <a:pt x="1358" y="1"/>
                  </a:moveTo>
                  <a:cubicBezTo>
                    <a:pt x="572" y="1"/>
                    <a:pt x="131" y="310"/>
                    <a:pt x="0" y="465"/>
                  </a:cubicBezTo>
                  <a:cubicBezTo>
                    <a:pt x="131" y="608"/>
                    <a:pt x="584" y="929"/>
                    <a:pt x="1358" y="929"/>
                  </a:cubicBezTo>
                  <a:cubicBezTo>
                    <a:pt x="2131" y="929"/>
                    <a:pt x="2584" y="620"/>
                    <a:pt x="2715" y="465"/>
                  </a:cubicBezTo>
                  <a:cubicBezTo>
                    <a:pt x="2584" y="310"/>
                    <a:pt x="2131" y="1"/>
                    <a:pt x="13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2"/>
            <p:cNvSpPr/>
            <p:nvPr/>
          </p:nvSpPr>
          <p:spPr>
            <a:xfrm>
              <a:off x="2608650" y="3396075"/>
              <a:ext cx="208075" cy="139925"/>
            </a:xfrm>
            <a:custGeom>
              <a:rect b="b" l="l" r="r" t="t"/>
              <a:pathLst>
                <a:path extrusionOk="0" h="5597" w="8323">
                  <a:moveTo>
                    <a:pt x="4168" y="1382"/>
                  </a:moveTo>
                  <a:cubicBezTo>
                    <a:pt x="5525" y="1382"/>
                    <a:pt x="6477" y="2120"/>
                    <a:pt x="6477" y="2775"/>
                  </a:cubicBezTo>
                  <a:cubicBezTo>
                    <a:pt x="6477" y="3430"/>
                    <a:pt x="5525" y="4156"/>
                    <a:pt x="4168" y="4156"/>
                  </a:cubicBezTo>
                  <a:cubicBezTo>
                    <a:pt x="2810" y="4156"/>
                    <a:pt x="1858" y="3430"/>
                    <a:pt x="1858" y="2775"/>
                  </a:cubicBezTo>
                  <a:cubicBezTo>
                    <a:pt x="1858" y="2120"/>
                    <a:pt x="2810" y="1382"/>
                    <a:pt x="4168" y="1382"/>
                  </a:cubicBezTo>
                  <a:close/>
                  <a:moveTo>
                    <a:pt x="4168" y="1"/>
                  </a:moveTo>
                  <a:cubicBezTo>
                    <a:pt x="1870" y="1"/>
                    <a:pt x="0" y="989"/>
                    <a:pt x="0" y="2775"/>
                  </a:cubicBezTo>
                  <a:cubicBezTo>
                    <a:pt x="0" y="4347"/>
                    <a:pt x="2084" y="5597"/>
                    <a:pt x="4168" y="5597"/>
                  </a:cubicBezTo>
                  <a:cubicBezTo>
                    <a:pt x="6251" y="5597"/>
                    <a:pt x="8323" y="4347"/>
                    <a:pt x="8323" y="2775"/>
                  </a:cubicBezTo>
                  <a:cubicBezTo>
                    <a:pt x="8323" y="989"/>
                    <a:pt x="6465" y="1"/>
                    <a:pt x="41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2"/>
            <p:cNvSpPr/>
            <p:nvPr/>
          </p:nvSpPr>
          <p:spPr>
            <a:xfrm>
              <a:off x="2797075" y="3518725"/>
              <a:ext cx="19650" cy="16100"/>
            </a:xfrm>
            <a:custGeom>
              <a:rect b="b" l="l" r="r" t="t"/>
              <a:pathLst>
                <a:path extrusionOk="0" h="644" w="786">
                  <a:moveTo>
                    <a:pt x="786" y="0"/>
                  </a:moveTo>
                  <a:cubicBezTo>
                    <a:pt x="548" y="238"/>
                    <a:pt x="286" y="453"/>
                    <a:pt x="0" y="643"/>
                  </a:cubicBezTo>
                  <a:lnTo>
                    <a:pt x="786" y="643"/>
                  </a:lnTo>
                  <a:lnTo>
                    <a:pt x="78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2"/>
            <p:cNvSpPr/>
            <p:nvPr/>
          </p:nvSpPr>
          <p:spPr>
            <a:xfrm>
              <a:off x="2608650" y="3527050"/>
              <a:ext cx="277425" cy="123250"/>
            </a:xfrm>
            <a:custGeom>
              <a:rect b="b" l="l" r="r" t="t"/>
              <a:pathLst>
                <a:path extrusionOk="0" h="4930" w="11097">
                  <a:moveTo>
                    <a:pt x="0" y="1"/>
                  </a:moveTo>
                  <a:lnTo>
                    <a:pt x="0" y="1691"/>
                  </a:lnTo>
                  <a:cubicBezTo>
                    <a:pt x="0" y="2810"/>
                    <a:pt x="739" y="3799"/>
                    <a:pt x="1858" y="4382"/>
                  </a:cubicBezTo>
                  <a:lnTo>
                    <a:pt x="1858" y="3537"/>
                  </a:lnTo>
                  <a:cubicBezTo>
                    <a:pt x="1876" y="3245"/>
                    <a:pt x="2099" y="3099"/>
                    <a:pt x="2321" y="3099"/>
                  </a:cubicBezTo>
                  <a:cubicBezTo>
                    <a:pt x="2542" y="3099"/>
                    <a:pt x="2763" y="3245"/>
                    <a:pt x="2775" y="3537"/>
                  </a:cubicBezTo>
                  <a:lnTo>
                    <a:pt x="2775" y="4727"/>
                  </a:lnTo>
                  <a:cubicBezTo>
                    <a:pt x="3084" y="4811"/>
                    <a:pt x="3394" y="4870"/>
                    <a:pt x="3703" y="4894"/>
                  </a:cubicBezTo>
                  <a:lnTo>
                    <a:pt x="3703" y="4465"/>
                  </a:lnTo>
                  <a:cubicBezTo>
                    <a:pt x="3721" y="4174"/>
                    <a:pt x="3944" y="4028"/>
                    <a:pt x="4168" y="4028"/>
                  </a:cubicBezTo>
                  <a:cubicBezTo>
                    <a:pt x="4391" y="4028"/>
                    <a:pt x="4614" y="4174"/>
                    <a:pt x="4632" y="4465"/>
                  </a:cubicBezTo>
                  <a:lnTo>
                    <a:pt x="4632" y="4930"/>
                  </a:lnTo>
                  <a:lnTo>
                    <a:pt x="5549" y="4930"/>
                  </a:lnTo>
                  <a:lnTo>
                    <a:pt x="5549" y="3549"/>
                  </a:lnTo>
                  <a:cubicBezTo>
                    <a:pt x="5567" y="3257"/>
                    <a:pt x="5790" y="3111"/>
                    <a:pt x="6013" y="3111"/>
                  </a:cubicBezTo>
                  <a:cubicBezTo>
                    <a:pt x="6236" y="3111"/>
                    <a:pt x="6460" y="3257"/>
                    <a:pt x="6477" y="3549"/>
                  </a:cubicBezTo>
                  <a:lnTo>
                    <a:pt x="6477" y="4930"/>
                  </a:lnTo>
                  <a:lnTo>
                    <a:pt x="7406" y="4930"/>
                  </a:lnTo>
                  <a:lnTo>
                    <a:pt x="7406" y="4465"/>
                  </a:lnTo>
                  <a:cubicBezTo>
                    <a:pt x="7418" y="4174"/>
                    <a:pt x="7638" y="4028"/>
                    <a:pt x="7860" y="4028"/>
                  </a:cubicBezTo>
                  <a:cubicBezTo>
                    <a:pt x="8082" y="4028"/>
                    <a:pt x="8305" y="4174"/>
                    <a:pt x="8323" y="4465"/>
                  </a:cubicBezTo>
                  <a:lnTo>
                    <a:pt x="8323" y="4930"/>
                  </a:lnTo>
                  <a:lnTo>
                    <a:pt x="9252" y="4930"/>
                  </a:lnTo>
                  <a:lnTo>
                    <a:pt x="9252" y="3549"/>
                  </a:lnTo>
                  <a:cubicBezTo>
                    <a:pt x="9252" y="3239"/>
                    <a:pt x="9484" y="3084"/>
                    <a:pt x="9716" y="3084"/>
                  </a:cubicBezTo>
                  <a:cubicBezTo>
                    <a:pt x="9948" y="3084"/>
                    <a:pt x="10180" y="3239"/>
                    <a:pt x="10180" y="3549"/>
                  </a:cubicBezTo>
                  <a:lnTo>
                    <a:pt x="10180" y="4930"/>
                  </a:lnTo>
                  <a:lnTo>
                    <a:pt x="11097" y="4930"/>
                  </a:lnTo>
                  <a:lnTo>
                    <a:pt x="11097" y="1227"/>
                  </a:lnTo>
                  <a:lnTo>
                    <a:pt x="3239" y="1227"/>
                  </a:lnTo>
                  <a:cubicBezTo>
                    <a:pt x="1929" y="1227"/>
                    <a:pt x="774" y="739"/>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2"/>
            <p:cNvSpPr/>
            <p:nvPr/>
          </p:nvSpPr>
          <p:spPr>
            <a:xfrm>
              <a:off x="2909275" y="3557700"/>
              <a:ext cx="93800" cy="92600"/>
            </a:xfrm>
            <a:custGeom>
              <a:rect b="b" l="l" r="r" t="t"/>
              <a:pathLst>
                <a:path extrusionOk="0" h="3704" w="3752">
                  <a:moveTo>
                    <a:pt x="1910" y="1391"/>
                  </a:moveTo>
                  <a:cubicBezTo>
                    <a:pt x="2058" y="1391"/>
                    <a:pt x="2207" y="1460"/>
                    <a:pt x="2299" y="1608"/>
                  </a:cubicBezTo>
                  <a:cubicBezTo>
                    <a:pt x="2441" y="1823"/>
                    <a:pt x="2358" y="2120"/>
                    <a:pt x="2132" y="2251"/>
                  </a:cubicBezTo>
                  <a:cubicBezTo>
                    <a:pt x="2058" y="2294"/>
                    <a:pt x="1981" y="2314"/>
                    <a:pt x="1906" y="2314"/>
                  </a:cubicBezTo>
                  <a:cubicBezTo>
                    <a:pt x="1628" y="2314"/>
                    <a:pt x="1378" y="2049"/>
                    <a:pt x="1453" y="1739"/>
                  </a:cubicBezTo>
                  <a:cubicBezTo>
                    <a:pt x="1515" y="1515"/>
                    <a:pt x="1712" y="1391"/>
                    <a:pt x="1910" y="1391"/>
                  </a:cubicBezTo>
                  <a:close/>
                  <a:moveTo>
                    <a:pt x="1" y="1"/>
                  </a:moveTo>
                  <a:lnTo>
                    <a:pt x="1" y="3704"/>
                  </a:lnTo>
                  <a:lnTo>
                    <a:pt x="3299" y="3704"/>
                  </a:lnTo>
                  <a:cubicBezTo>
                    <a:pt x="3549" y="3704"/>
                    <a:pt x="3751" y="3489"/>
                    <a:pt x="3751" y="3239"/>
                  </a:cubicBezTo>
                  <a:lnTo>
                    <a:pt x="3751" y="465"/>
                  </a:lnTo>
                  <a:cubicBezTo>
                    <a:pt x="3751" y="215"/>
                    <a:pt x="3549" y="1"/>
                    <a:pt x="3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 name="Google Shape;226;p32"/>
          <p:cNvSpPr/>
          <p:nvPr/>
        </p:nvSpPr>
        <p:spPr>
          <a:xfrm>
            <a:off x="4897547" y="1804214"/>
            <a:ext cx="398580" cy="390819"/>
          </a:xfrm>
          <a:custGeom>
            <a:rect b="b" l="l" r="r" t="t"/>
            <a:pathLst>
              <a:path extrusionOk="0" h="15762" w="16075">
                <a:moveTo>
                  <a:pt x="6656" y="1891"/>
                </a:moveTo>
                <a:lnTo>
                  <a:pt x="6656" y="3736"/>
                </a:lnTo>
                <a:lnTo>
                  <a:pt x="1965" y="3736"/>
                </a:lnTo>
                <a:lnTo>
                  <a:pt x="1965" y="1891"/>
                </a:lnTo>
                <a:close/>
                <a:moveTo>
                  <a:pt x="6656" y="4665"/>
                </a:moveTo>
                <a:lnTo>
                  <a:pt x="6656" y="6510"/>
                </a:lnTo>
                <a:lnTo>
                  <a:pt x="1965" y="6510"/>
                </a:lnTo>
                <a:lnTo>
                  <a:pt x="1965" y="4665"/>
                </a:lnTo>
                <a:close/>
                <a:moveTo>
                  <a:pt x="10811" y="5582"/>
                </a:moveTo>
                <a:cubicBezTo>
                  <a:pt x="11573" y="5582"/>
                  <a:pt x="12192" y="6201"/>
                  <a:pt x="12192" y="6975"/>
                </a:cubicBezTo>
                <a:cubicBezTo>
                  <a:pt x="12192" y="7805"/>
                  <a:pt x="11510" y="8362"/>
                  <a:pt x="10800" y="8362"/>
                </a:cubicBezTo>
                <a:cubicBezTo>
                  <a:pt x="10461" y="8362"/>
                  <a:pt x="10116" y="8236"/>
                  <a:pt x="9835" y="7951"/>
                </a:cubicBezTo>
                <a:cubicBezTo>
                  <a:pt x="8954" y="7082"/>
                  <a:pt x="9573" y="5582"/>
                  <a:pt x="10811" y="5582"/>
                </a:cubicBezTo>
                <a:close/>
                <a:moveTo>
                  <a:pt x="6656" y="7439"/>
                </a:moveTo>
                <a:lnTo>
                  <a:pt x="6656" y="9285"/>
                </a:lnTo>
                <a:lnTo>
                  <a:pt x="1965" y="9285"/>
                </a:lnTo>
                <a:lnTo>
                  <a:pt x="1965" y="7439"/>
                </a:lnTo>
                <a:close/>
                <a:moveTo>
                  <a:pt x="6656" y="10201"/>
                </a:moveTo>
                <a:lnTo>
                  <a:pt x="6656" y="12059"/>
                </a:lnTo>
                <a:lnTo>
                  <a:pt x="1965" y="12059"/>
                </a:lnTo>
                <a:lnTo>
                  <a:pt x="1965" y="10201"/>
                </a:lnTo>
                <a:close/>
                <a:moveTo>
                  <a:pt x="14504" y="1"/>
                </a:moveTo>
                <a:cubicBezTo>
                  <a:pt x="14282" y="1"/>
                  <a:pt x="14062" y="147"/>
                  <a:pt x="14050" y="438"/>
                </a:cubicBezTo>
                <a:lnTo>
                  <a:pt x="14050" y="974"/>
                </a:lnTo>
                <a:lnTo>
                  <a:pt x="7573" y="974"/>
                </a:lnTo>
                <a:lnTo>
                  <a:pt x="7573" y="450"/>
                </a:lnTo>
                <a:cubicBezTo>
                  <a:pt x="7555" y="158"/>
                  <a:pt x="7332" y="13"/>
                  <a:pt x="7110" y="13"/>
                </a:cubicBezTo>
                <a:cubicBezTo>
                  <a:pt x="6888" y="13"/>
                  <a:pt x="6668" y="158"/>
                  <a:pt x="6656" y="450"/>
                </a:cubicBezTo>
                <a:lnTo>
                  <a:pt x="6656" y="974"/>
                </a:lnTo>
                <a:lnTo>
                  <a:pt x="1965" y="974"/>
                </a:lnTo>
                <a:lnTo>
                  <a:pt x="1965" y="450"/>
                </a:lnTo>
                <a:cubicBezTo>
                  <a:pt x="1947" y="158"/>
                  <a:pt x="1724" y="13"/>
                  <a:pt x="1502" y="13"/>
                </a:cubicBezTo>
                <a:cubicBezTo>
                  <a:pt x="1280" y="13"/>
                  <a:pt x="1060" y="158"/>
                  <a:pt x="1048" y="450"/>
                </a:cubicBezTo>
                <a:lnTo>
                  <a:pt x="1048" y="14833"/>
                </a:lnTo>
                <a:lnTo>
                  <a:pt x="584" y="14833"/>
                </a:lnTo>
                <a:cubicBezTo>
                  <a:pt x="0" y="14869"/>
                  <a:pt x="0" y="15726"/>
                  <a:pt x="584" y="15762"/>
                </a:cubicBezTo>
                <a:lnTo>
                  <a:pt x="2429" y="15762"/>
                </a:lnTo>
                <a:cubicBezTo>
                  <a:pt x="3013" y="15726"/>
                  <a:pt x="3013" y="14869"/>
                  <a:pt x="2429" y="14833"/>
                </a:cubicBezTo>
                <a:lnTo>
                  <a:pt x="1965" y="14833"/>
                </a:lnTo>
                <a:lnTo>
                  <a:pt x="1965" y="12976"/>
                </a:lnTo>
                <a:lnTo>
                  <a:pt x="6656" y="12976"/>
                </a:lnTo>
                <a:lnTo>
                  <a:pt x="6656" y="14833"/>
                </a:lnTo>
                <a:lnTo>
                  <a:pt x="6192" y="14833"/>
                </a:lnTo>
                <a:cubicBezTo>
                  <a:pt x="5608" y="14857"/>
                  <a:pt x="5608" y="15714"/>
                  <a:pt x="6192" y="15750"/>
                </a:cubicBezTo>
                <a:lnTo>
                  <a:pt x="8037" y="15750"/>
                </a:lnTo>
                <a:cubicBezTo>
                  <a:pt x="8621" y="15714"/>
                  <a:pt x="8621" y="14857"/>
                  <a:pt x="8037" y="14833"/>
                </a:cubicBezTo>
                <a:lnTo>
                  <a:pt x="7573" y="14833"/>
                </a:lnTo>
                <a:lnTo>
                  <a:pt x="7573" y="1879"/>
                </a:lnTo>
                <a:lnTo>
                  <a:pt x="10347" y="1879"/>
                </a:lnTo>
                <a:lnTo>
                  <a:pt x="10347" y="4713"/>
                </a:lnTo>
                <a:cubicBezTo>
                  <a:pt x="9180" y="4951"/>
                  <a:pt x="8394" y="6022"/>
                  <a:pt x="8513" y="7201"/>
                </a:cubicBezTo>
                <a:cubicBezTo>
                  <a:pt x="8632" y="8392"/>
                  <a:pt x="9621" y="9285"/>
                  <a:pt x="10811" y="9285"/>
                </a:cubicBezTo>
                <a:cubicBezTo>
                  <a:pt x="12002" y="9285"/>
                  <a:pt x="12990" y="8392"/>
                  <a:pt x="13109" y="7201"/>
                </a:cubicBezTo>
                <a:cubicBezTo>
                  <a:pt x="13228" y="6022"/>
                  <a:pt x="12431" y="4951"/>
                  <a:pt x="11276" y="4713"/>
                </a:cubicBezTo>
                <a:lnTo>
                  <a:pt x="11276" y="1879"/>
                </a:lnTo>
                <a:lnTo>
                  <a:pt x="14050" y="1879"/>
                </a:lnTo>
                <a:lnTo>
                  <a:pt x="14050" y="14833"/>
                </a:lnTo>
                <a:lnTo>
                  <a:pt x="13585" y="14833"/>
                </a:lnTo>
                <a:cubicBezTo>
                  <a:pt x="13002" y="14857"/>
                  <a:pt x="13002" y="15714"/>
                  <a:pt x="13585" y="15750"/>
                </a:cubicBezTo>
                <a:lnTo>
                  <a:pt x="15431" y="15750"/>
                </a:lnTo>
                <a:cubicBezTo>
                  <a:pt x="15443" y="15750"/>
                  <a:pt x="15454" y="15751"/>
                  <a:pt x="15465" y="15751"/>
                </a:cubicBezTo>
                <a:cubicBezTo>
                  <a:pt x="16074" y="15751"/>
                  <a:pt x="16074" y="14832"/>
                  <a:pt x="15465" y="14832"/>
                </a:cubicBezTo>
                <a:cubicBezTo>
                  <a:pt x="15454" y="14832"/>
                  <a:pt x="15443" y="14832"/>
                  <a:pt x="15431" y="14833"/>
                </a:cubicBezTo>
                <a:lnTo>
                  <a:pt x="14967" y="14833"/>
                </a:lnTo>
                <a:lnTo>
                  <a:pt x="14967" y="438"/>
                </a:lnTo>
                <a:cubicBezTo>
                  <a:pt x="14949" y="147"/>
                  <a:pt x="14725" y="1"/>
                  <a:pt x="145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 name="Google Shape;227;p32"/>
          <p:cNvGrpSpPr/>
          <p:nvPr/>
        </p:nvGrpSpPr>
        <p:grpSpPr>
          <a:xfrm>
            <a:off x="4869153" y="4236411"/>
            <a:ext cx="415986" cy="390174"/>
            <a:chOff x="4846125" y="2716450"/>
            <a:chExt cx="419425" cy="393400"/>
          </a:xfrm>
        </p:grpSpPr>
        <p:sp>
          <p:nvSpPr>
            <p:cNvPr id="228" name="Google Shape;228;p32"/>
            <p:cNvSpPr/>
            <p:nvPr/>
          </p:nvSpPr>
          <p:spPr>
            <a:xfrm>
              <a:off x="5043875" y="2716450"/>
              <a:ext cx="221675" cy="203300"/>
            </a:xfrm>
            <a:custGeom>
              <a:rect b="b" l="l" r="r" t="t"/>
              <a:pathLst>
                <a:path extrusionOk="0" h="8132" w="8867">
                  <a:moveTo>
                    <a:pt x="326" y="5402"/>
                  </a:moveTo>
                  <a:lnTo>
                    <a:pt x="318" y="5409"/>
                  </a:lnTo>
                  <a:lnTo>
                    <a:pt x="330" y="5421"/>
                  </a:lnTo>
                  <a:cubicBezTo>
                    <a:pt x="328" y="5415"/>
                    <a:pt x="327" y="5408"/>
                    <a:pt x="326" y="5402"/>
                  </a:cubicBezTo>
                  <a:close/>
                  <a:moveTo>
                    <a:pt x="3620" y="0"/>
                  </a:moveTo>
                  <a:cubicBezTo>
                    <a:pt x="2884" y="0"/>
                    <a:pt x="2195" y="293"/>
                    <a:pt x="1604" y="885"/>
                  </a:cubicBezTo>
                  <a:cubicBezTo>
                    <a:pt x="477" y="2011"/>
                    <a:pt x="0" y="3869"/>
                    <a:pt x="326" y="5402"/>
                  </a:cubicBezTo>
                  <a:lnTo>
                    <a:pt x="326" y="5402"/>
                  </a:lnTo>
                  <a:lnTo>
                    <a:pt x="2151" y="3576"/>
                  </a:lnTo>
                  <a:cubicBezTo>
                    <a:pt x="2282" y="3064"/>
                    <a:pt x="2532" y="2588"/>
                    <a:pt x="2902" y="2195"/>
                  </a:cubicBezTo>
                  <a:cubicBezTo>
                    <a:pt x="3081" y="2011"/>
                    <a:pt x="3328" y="1864"/>
                    <a:pt x="3659" y="1864"/>
                  </a:cubicBezTo>
                  <a:cubicBezTo>
                    <a:pt x="4099" y="1864"/>
                    <a:pt x="4687" y="2123"/>
                    <a:pt x="5461" y="2897"/>
                  </a:cubicBezTo>
                  <a:cubicBezTo>
                    <a:pt x="6807" y="4243"/>
                    <a:pt x="6592" y="5028"/>
                    <a:pt x="6164" y="5457"/>
                  </a:cubicBezTo>
                  <a:cubicBezTo>
                    <a:pt x="5771" y="5814"/>
                    <a:pt x="5295" y="6076"/>
                    <a:pt x="4771" y="6195"/>
                  </a:cubicBezTo>
                  <a:lnTo>
                    <a:pt x="2937" y="8029"/>
                  </a:lnTo>
                  <a:cubicBezTo>
                    <a:pt x="3257" y="8098"/>
                    <a:pt x="3590" y="8132"/>
                    <a:pt x="3929" y="8132"/>
                  </a:cubicBezTo>
                  <a:cubicBezTo>
                    <a:pt x="5219" y="8132"/>
                    <a:pt x="6578" y="7641"/>
                    <a:pt x="7474" y="6755"/>
                  </a:cubicBezTo>
                  <a:cubicBezTo>
                    <a:pt x="8867" y="5362"/>
                    <a:pt x="8605" y="3433"/>
                    <a:pt x="6759" y="1599"/>
                  </a:cubicBezTo>
                  <a:cubicBezTo>
                    <a:pt x="5704" y="538"/>
                    <a:pt x="4618" y="0"/>
                    <a:pt x="36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2"/>
            <p:cNvSpPr/>
            <p:nvPr/>
          </p:nvSpPr>
          <p:spPr>
            <a:xfrm>
              <a:off x="4922325" y="2975500"/>
              <a:ext cx="71175" cy="64525"/>
            </a:xfrm>
            <a:custGeom>
              <a:rect b="b" l="l" r="r" t="t"/>
              <a:pathLst>
                <a:path extrusionOk="0" h="2581" w="2847">
                  <a:moveTo>
                    <a:pt x="1787" y="0"/>
                  </a:moveTo>
                  <a:cubicBezTo>
                    <a:pt x="1322" y="24"/>
                    <a:pt x="727" y="215"/>
                    <a:pt x="370" y="536"/>
                  </a:cubicBezTo>
                  <a:cubicBezTo>
                    <a:pt x="1" y="715"/>
                    <a:pt x="727" y="1536"/>
                    <a:pt x="1013" y="1834"/>
                  </a:cubicBezTo>
                  <a:cubicBezTo>
                    <a:pt x="1252" y="2073"/>
                    <a:pt x="1828" y="2580"/>
                    <a:pt x="2139" y="2580"/>
                  </a:cubicBezTo>
                  <a:cubicBezTo>
                    <a:pt x="2215" y="2580"/>
                    <a:pt x="2275" y="2550"/>
                    <a:pt x="2310" y="2477"/>
                  </a:cubicBezTo>
                  <a:cubicBezTo>
                    <a:pt x="2632" y="2120"/>
                    <a:pt x="2822" y="1548"/>
                    <a:pt x="2846" y="1060"/>
                  </a:cubicBezTo>
                  <a:lnTo>
                    <a:pt x="178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2"/>
            <p:cNvSpPr/>
            <p:nvPr/>
          </p:nvSpPr>
          <p:spPr>
            <a:xfrm>
              <a:off x="5117900" y="2786300"/>
              <a:ext cx="71450" cy="64800"/>
            </a:xfrm>
            <a:custGeom>
              <a:rect b="b" l="l" r="r" t="t"/>
              <a:pathLst>
                <a:path extrusionOk="0" h="2592" w="2858">
                  <a:moveTo>
                    <a:pt x="709" y="1"/>
                  </a:moveTo>
                  <a:cubicBezTo>
                    <a:pt x="634" y="1"/>
                    <a:pt x="573" y="31"/>
                    <a:pt x="536" y="103"/>
                  </a:cubicBezTo>
                  <a:cubicBezTo>
                    <a:pt x="226" y="460"/>
                    <a:pt x="36" y="1044"/>
                    <a:pt x="0" y="1532"/>
                  </a:cubicBezTo>
                  <a:lnTo>
                    <a:pt x="1060" y="2592"/>
                  </a:lnTo>
                  <a:cubicBezTo>
                    <a:pt x="1548" y="2556"/>
                    <a:pt x="2131" y="2365"/>
                    <a:pt x="2477" y="2056"/>
                  </a:cubicBezTo>
                  <a:cubicBezTo>
                    <a:pt x="2858" y="1865"/>
                    <a:pt x="2131" y="1044"/>
                    <a:pt x="1834" y="758"/>
                  </a:cubicBezTo>
                  <a:cubicBezTo>
                    <a:pt x="1594" y="518"/>
                    <a:pt x="1023" y="1"/>
                    <a:pt x="7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2"/>
            <p:cNvSpPr/>
            <p:nvPr/>
          </p:nvSpPr>
          <p:spPr>
            <a:xfrm>
              <a:off x="4980375" y="2837675"/>
              <a:ext cx="150925" cy="150950"/>
            </a:xfrm>
            <a:custGeom>
              <a:rect b="b" l="l" r="r" t="t"/>
              <a:pathLst>
                <a:path extrusionOk="0" h="6038" w="6037">
                  <a:moveTo>
                    <a:pt x="4727" y="1"/>
                  </a:moveTo>
                  <a:lnTo>
                    <a:pt x="0" y="4728"/>
                  </a:lnTo>
                  <a:lnTo>
                    <a:pt x="1298" y="6037"/>
                  </a:lnTo>
                  <a:lnTo>
                    <a:pt x="6037" y="1310"/>
                  </a:lnTo>
                  <a:lnTo>
                    <a:pt x="472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2"/>
            <p:cNvSpPr/>
            <p:nvPr/>
          </p:nvSpPr>
          <p:spPr>
            <a:xfrm>
              <a:off x="4846125" y="2906550"/>
              <a:ext cx="221725" cy="203300"/>
            </a:xfrm>
            <a:custGeom>
              <a:rect b="b" l="l" r="r" t="t"/>
              <a:pathLst>
                <a:path extrusionOk="0" h="8132" w="8869">
                  <a:moveTo>
                    <a:pt x="8526" y="2723"/>
                  </a:moveTo>
                  <a:cubicBezTo>
                    <a:pt x="8526" y="2726"/>
                    <a:pt x="8527" y="2729"/>
                    <a:pt x="8528" y="2732"/>
                  </a:cubicBezTo>
                  <a:lnTo>
                    <a:pt x="8528" y="2732"/>
                  </a:lnTo>
                  <a:lnTo>
                    <a:pt x="8537" y="2723"/>
                  </a:lnTo>
                  <a:close/>
                  <a:moveTo>
                    <a:pt x="4931" y="0"/>
                  </a:moveTo>
                  <a:cubicBezTo>
                    <a:pt x="3645" y="0"/>
                    <a:pt x="2280" y="491"/>
                    <a:pt x="1394" y="1377"/>
                  </a:cubicBezTo>
                  <a:cubicBezTo>
                    <a:pt x="1" y="2770"/>
                    <a:pt x="263" y="4699"/>
                    <a:pt x="2096" y="6533"/>
                  </a:cubicBezTo>
                  <a:cubicBezTo>
                    <a:pt x="3158" y="7594"/>
                    <a:pt x="4247" y="8132"/>
                    <a:pt x="5246" y="8132"/>
                  </a:cubicBezTo>
                  <a:cubicBezTo>
                    <a:pt x="5983" y="8132"/>
                    <a:pt x="6672" y="7839"/>
                    <a:pt x="7263" y="7247"/>
                  </a:cubicBezTo>
                  <a:cubicBezTo>
                    <a:pt x="8392" y="6118"/>
                    <a:pt x="8869" y="4255"/>
                    <a:pt x="8528" y="2732"/>
                  </a:cubicBezTo>
                  <a:lnTo>
                    <a:pt x="8528" y="2732"/>
                  </a:lnTo>
                  <a:lnTo>
                    <a:pt x="6704" y="4556"/>
                  </a:lnTo>
                  <a:cubicBezTo>
                    <a:pt x="6585" y="5080"/>
                    <a:pt x="6323" y="5556"/>
                    <a:pt x="5966" y="5949"/>
                  </a:cubicBezTo>
                  <a:cubicBezTo>
                    <a:pt x="5782" y="6128"/>
                    <a:pt x="5533" y="6271"/>
                    <a:pt x="5202" y="6271"/>
                  </a:cubicBezTo>
                  <a:cubicBezTo>
                    <a:pt x="4761" y="6271"/>
                    <a:pt x="4175" y="6016"/>
                    <a:pt x="3406" y="5247"/>
                  </a:cubicBezTo>
                  <a:cubicBezTo>
                    <a:pt x="2049" y="3889"/>
                    <a:pt x="2275" y="3104"/>
                    <a:pt x="2703" y="2687"/>
                  </a:cubicBezTo>
                  <a:cubicBezTo>
                    <a:pt x="3084" y="2318"/>
                    <a:pt x="3573" y="2068"/>
                    <a:pt x="4085" y="1937"/>
                  </a:cubicBezTo>
                  <a:lnTo>
                    <a:pt x="5918" y="103"/>
                  </a:lnTo>
                  <a:cubicBezTo>
                    <a:pt x="5601" y="34"/>
                    <a:pt x="5269" y="0"/>
                    <a:pt x="49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32"/>
          <p:cNvGrpSpPr/>
          <p:nvPr/>
        </p:nvGrpSpPr>
        <p:grpSpPr>
          <a:xfrm>
            <a:off x="3244767" y="3097575"/>
            <a:ext cx="391166" cy="229403"/>
            <a:chOff x="3171225" y="2803150"/>
            <a:chExt cx="394400" cy="231300"/>
          </a:xfrm>
        </p:grpSpPr>
        <p:sp>
          <p:nvSpPr>
            <p:cNvPr id="234" name="Google Shape;234;p32"/>
            <p:cNvSpPr/>
            <p:nvPr/>
          </p:nvSpPr>
          <p:spPr>
            <a:xfrm>
              <a:off x="3171225" y="2918950"/>
              <a:ext cx="138725" cy="69075"/>
            </a:xfrm>
            <a:custGeom>
              <a:rect b="b" l="l" r="r" t="t"/>
              <a:pathLst>
                <a:path extrusionOk="0" h="2763" w="5549">
                  <a:moveTo>
                    <a:pt x="0" y="0"/>
                  </a:moveTo>
                  <a:lnTo>
                    <a:pt x="0" y="1381"/>
                  </a:lnTo>
                  <a:cubicBezTo>
                    <a:pt x="0" y="1631"/>
                    <a:pt x="203" y="1846"/>
                    <a:pt x="465" y="1846"/>
                  </a:cubicBezTo>
                  <a:lnTo>
                    <a:pt x="929" y="1846"/>
                  </a:lnTo>
                  <a:lnTo>
                    <a:pt x="929" y="2762"/>
                  </a:lnTo>
                  <a:lnTo>
                    <a:pt x="4620" y="2762"/>
                  </a:lnTo>
                  <a:lnTo>
                    <a:pt x="4620" y="1846"/>
                  </a:lnTo>
                  <a:lnTo>
                    <a:pt x="5084" y="1846"/>
                  </a:lnTo>
                  <a:cubicBezTo>
                    <a:pt x="5334" y="1846"/>
                    <a:pt x="5549" y="1631"/>
                    <a:pt x="5549" y="1381"/>
                  </a:cubicBezTo>
                  <a:lnTo>
                    <a:pt x="55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2"/>
            <p:cNvSpPr/>
            <p:nvPr/>
          </p:nvSpPr>
          <p:spPr>
            <a:xfrm>
              <a:off x="3171225" y="2803150"/>
              <a:ext cx="394400" cy="92600"/>
            </a:xfrm>
            <a:custGeom>
              <a:rect b="b" l="l" r="r" t="t"/>
              <a:pathLst>
                <a:path extrusionOk="0" h="3704" w="15776">
                  <a:moveTo>
                    <a:pt x="2310" y="1"/>
                  </a:moveTo>
                  <a:cubicBezTo>
                    <a:pt x="1036" y="1"/>
                    <a:pt x="0" y="1036"/>
                    <a:pt x="0" y="2310"/>
                  </a:cubicBezTo>
                  <a:lnTo>
                    <a:pt x="0" y="3703"/>
                  </a:lnTo>
                  <a:lnTo>
                    <a:pt x="5549" y="3703"/>
                  </a:lnTo>
                  <a:lnTo>
                    <a:pt x="6203" y="2775"/>
                  </a:lnTo>
                  <a:lnTo>
                    <a:pt x="9573" y="2775"/>
                  </a:lnTo>
                  <a:lnTo>
                    <a:pt x="10228" y="3703"/>
                  </a:lnTo>
                  <a:lnTo>
                    <a:pt x="15776" y="3703"/>
                  </a:lnTo>
                  <a:lnTo>
                    <a:pt x="15776" y="2310"/>
                  </a:lnTo>
                  <a:cubicBezTo>
                    <a:pt x="15776" y="1036"/>
                    <a:pt x="14740" y="1"/>
                    <a:pt x="134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2"/>
            <p:cNvSpPr/>
            <p:nvPr/>
          </p:nvSpPr>
          <p:spPr>
            <a:xfrm>
              <a:off x="3426900" y="2918950"/>
              <a:ext cx="138725" cy="69075"/>
            </a:xfrm>
            <a:custGeom>
              <a:rect b="b" l="l" r="r" t="t"/>
              <a:pathLst>
                <a:path extrusionOk="0" h="2763" w="5549">
                  <a:moveTo>
                    <a:pt x="1" y="0"/>
                  </a:moveTo>
                  <a:lnTo>
                    <a:pt x="1" y="1381"/>
                  </a:lnTo>
                  <a:cubicBezTo>
                    <a:pt x="1" y="1631"/>
                    <a:pt x="215" y="1846"/>
                    <a:pt x="465" y="1846"/>
                  </a:cubicBezTo>
                  <a:lnTo>
                    <a:pt x="929" y="1846"/>
                  </a:lnTo>
                  <a:lnTo>
                    <a:pt x="929" y="2762"/>
                  </a:lnTo>
                  <a:lnTo>
                    <a:pt x="4620" y="2762"/>
                  </a:lnTo>
                  <a:lnTo>
                    <a:pt x="4620" y="1846"/>
                  </a:lnTo>
                  <a:lnTo>
                    <a:pt x="5085" y="1846"/>
                  </a:lnTo>
                  <a:cubicBezTo>
                    <a:pt x="5347" y="1846"/>
                    <a:pt x="5549" y="1631"/>
                    <a:pt x="5549" y="1381"/>
                  </a:cubicBezTo>
                  <a:lnTo>
                    <a:pt x="55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2"/>
            <p:cNvSpPr/>
            <p:nvPr/>
          </p:nvSpPr>
          <p:spPr>
            <a:xfrm>
              <a:off x="3426900" y="3011225"/>
              <a:ext cx="138725" cy="23225"/>
            </a:xfrm>
            <a:custGeom>
              <a:rect b="b" l="l" r="r" t="t"/>
              <a:pathLst>
                <a:path extrusionOk="0" h="929" w="5549">
                  <a:moveTo>
                    <a:pt x="1" y="0"/>
                  </a:moveTo>
                  <a:lnTo>
                    <a:pt x="1" y="464"/>
                  </a:lnTo>
                  <a:cubicBezTo>
                    <a:pt x="1" y="726"/>
                    <a:pt x="215" y="929"/>
                    <a:pt x="465" y="929"/>
                  </a:cubicBezTo>
                  <a:lnTo>
                    <a:pt x="5085" y="929"/>
                  </a:lnTo>
                  <a:cubicBezTo>
                    <a:pt x="5347" y="929"/>
                    <a:pt x="5549" y="726"/>
                    <a:pt x="5549" y="464"/>
                  </a:cubicBezTo>
                  <a:lnTo>
                    <a:pt x="55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2"/>
            <p:cNvSpPr/>
            <p:nvPr/>
          </p:nvSpPr>
          <p:spPr>
            <a:xfrm>
              <a:off x="3171225" y="3011225"/>
              <a:ext cx="138725" cy="23225"/>
            </a:xfrm>
            <a:custGeom>
              <a:rect b="b" l="l" r="r" t="t"/>
              <a:pathLst>
                <a:path extrusionOk="0" h="929" w="5549">
                  <a:moveTo>
                    <a:pt x="0" y="0"/>
                  </a:moveTo>
                  <a:lnTo>
                    <a:pt x="0" y="464"/>
                  </a:lnTo>
                  <a:cubicBezTo>
                    <a:pt x="0" y="726"/>
                    <a:pt x="203" y="929"/>
                    <a:pt x="465" y="929"/>
                  </a:cubicBezTo>
                  <a:lnTo>
                    <a:pt x="5084" y="929"/>
                  </a:lnTo>
                  <a:cubicBezTo>
                    <a:pt x="5334" y="929"/>
                    <a:pt x="5549" y="726"/>
                    <a:pt x="5549" y="464"/>
                  </a:cubicBezTo>
                  <a:lnTo>
                    <a:pt x="55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cxnSp>
        <p:nvCxnSpPr>
          <p:cNvPr id="243" name="Google Shape;243;p33"/>
          <p:cNvCxnSpPr>
            <a:endCxn id="244" idx="0"/>
          </p:cNvCxnSpPr>
          <p:nvPr/>
        </p:nvCxnSpPr>
        <p:spPr>
          <a:xfrm>
            <a:off x="2505100" y="-42925"/>
            <a:ext cx="0" cy="582900"/>
          </a:xfrm>
          <a:prstGeom prst="straightConnector1">
            <a:avLst/>
          </a:prstGeom>
          <a:noFill/>
          <a:ln cap="flat" cmpd="sng" w="19050">
            <a:solidFill>
              <a:schemeClr val="lt1"/>
            </a:solidFill>
            <a:prstDash val="solid"/>
            <a:round/>
            <a:headEnd len="med" w="med" type="none"/>
            <a:tailEnd len="med" w="med" type="none"/>
          </a:ln>
        </p:spPr>
      </p:cxnSp>
      <p:pic>
        <p:nvPicPr>
          <p:cNvPr id="244" name="Google Shape;244;p33"/>
          <p:cNvPicPr preferRelativeResize="0"/>
          <p:nvPr/>
        </p:nvPicPr>
        <p:blipFill rotWithShape="1">
          <a:blip r:embed="rId3">
            <a:alphaModFix/>
          </a:blip>
          <a:srcRect b="0" l="24583" r="25963" t="0"/>
          <a:stretch/>
        </p:blipFill>
        <p:spPr>
          <a:xfrm>
            <a:off x="718900" y="539975"/>
            <a:ext cx="3572400" cy="4063400"/>
          </a:xfrm>
          <a:prstGeom prst="rect">
            <a:avLst/>
          </a:prstGeom>
          <a:noFill/>
          <a:ln cap="flat" cmpd="sng" w="19050">
            <a:solidFill>
              <a:schemeClr val="lt1"/>
            </a:solidFill>
            <a:prstDash val="solid"/>
            <a:round/>
            <a:headEnd len="sm" w="sm" type="none"/>
            <a:tailEnd len="sm" w="sm" type="none"/>
          </a:ln>
        </p:spPr>
      </p:pic>
      <p:cxnSp>
        <p:nvCxnSpPr>
          <p:cNvPr id="245" name="Google Shape;245;p33"/>
          <p:cNvCxnSpPr>
            <a:stCxn id="244" idx="2"/>
          </p:cNvCxnSpPr>
          <p:nvPr/>
        </p:nvCxnSpPr>
        <p:spPr>
          <a:xfrm>
            <a:off x="2505100" y="4603375"/>
            <a:ext cx="0" cy="604500"/>
          </a:xfrm>
          <a:prstGeom prst="straightConnector1">
            <a:avLst/>
          </a:prstGeom>
          <a:noFill/>
          <a:ln cap="flat" cmpd="sng" w="19050">
            <a:solidFill>
              <a:schemeClr val="lt1"/>
            </a:solidFill>
            <a:prstDash val="solid"/>
            <a:round/>
            <a:headEnd len="med" w="med" type="none"/>
            <a:tailEnd len="med" w="med" type="none"/>
          </a:ln>
        </p:spPr>
      </p:cxnSp>
      <p:sp>
        <p:nvSpPr>
          <p:cNvPr id="246" name="Google Shape;246;p33"/>
          <p:cNvSpPr txBox="1"/>
          <p:nvPr>
            <p:ph idx="1" type="subTitle"/>
          </p:nvPr>
        </p:nvSpPr>
        <p:spPr>
          <a:xfrm>
            <a:off x="5659302" y="1208900"/>
            <a:ext cx="3310500" cy="34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Lack of Research</a:t>
            </a:r>
            <a:endParaRPr/>
          </a:p>
        </p:txBody>
      </p:sp>
      <p:sp>
        <p:nvSpPr>
          <p:cNvPr id="247" name="Google Shape;247;p33"/>
          <p:cNvSpPr txBox="1"/>
          <p:nvPr>
            <p:ph idx="2" type="subTitle"/>
          </p:nvPr>
        </p:nvSpPr>
        <p:spPr>
          <a:xfrm>
            <a:off x="5659349" y="2463050"/>
            <a:ext cx="3484800" cy="34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Lack of Data Science usage</a:t>
            </a:r>
            <a:endParaRPr/>
          </a:p>
        </p:txBody>
      </p:sp>
      <p:sp>
        <p:nvSpPr>
          <p:cNvPr id="248" name="Google Shape;248;p33"/>
          <p:cNvSpPr txBox="1"/>
          <p:nvPr>
            <p:ph idx="3" type="subTitle"/>
          </p:nvPr>
        </p:nvSpPr>
        <p:spPr>
          <a:xfrm>
            <a:off x="5659275" y="3869625"/>
            <a:ext cx="2934900" cy="34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Self discovery</a:t>
            </a:r>
            <a:endParaRPr/>
          </a:p>
        </p:txBody>
      </p:sp>
      <p:sp>
        <p:nvSpPr>
          <p:cNvPr id="249" name="Google Shape;249;p33"/>
          <p:cNvSpPr/>
          <p:nvPr/>
        </p:nvSpPr>
        <p:spPr>
          <a:xfrm>
            <a:off x="4852225" y="1382830"/>
            <a:ext cx="649200" cy="649200"/>
          </a:xfrm>
          <a:prstGeom prst="rect">
            <a:avLst/>
          </a:pr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3"/>
          <p:cNvSpPr/>
          <p:nvPr/>
        </p:nvSpPr>
        <p:spPr>
          <a:xfrm>
            <a:off x="4852225" y="2719238"/>
            <a:ext cx="649200" cy="649200"/>
          </a:xfrm>
          <a:prstGeom prst="rect">
            <a:avLst/>
          </a:pr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3"/>
          <p:cNvSpPr/>
          <p:nvPr/>
        </p:nvSpPr>
        <p:spPr>
          <a:xfrm>
            <a:off x="4852225" y="4046463"/>
            <a:ext cx="649200" cy="649200"/>
          </a:xfrm>
          <a:prstGeom prst="rect">
            <a:avLst/>
          </a:pr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33"/>
          <p:cNvGrpSpPr/>
          <p:nvPr/>
        </p:nvGrpSpPr>
        <p:grpSpPr>
          <a:xfrm>
            <a:off x="4949218" y="4146183"/>
            <a:ext cx="455207" cy="449782"/>
            <a:chOff x="918250" y="2715350"/>
            <a:chExt cx="400675" cy="395900"/>
          </a:xfrm>
        </p:grpSpPr>
        <p:sp>
          <p:nvSpPr>
            <p:cNvPr id="253" name="Google Shape;253;p33"/>
            <p:cNvSpPr/>
            <p:nvPr/>
          </p:nvSpPr>
          <p:spPr>
            <a:xfrm>
              <a:off x="1057275" y="2715350"/>
              <a:ext cx="261650" cy="395900"/>
            </a:xfrm>
            <a:custGeom>
              <a:rect b="b" l="l" r="r" t="t"/>
              <a:pathLst>
                <a:path extrusionOk="0" h="15836" w="10466">
                  <a:moveTo>
                    <a:pt x="5691" y="917"/>
                  </a:moveTo>
                  <a:lnTo>
                    <a:pt x="5691" y="1846"/>
                  </a:lnTo>
                  <a:lnTo>
                    <a:pt x="4763" y="1846"/>
                  </a:lnTo>
                  <a:lnTo>
                    <a:pt x="4763" y="917"/>
                  </a:lnTo>
                  <a:close/>
                  <a:moveTo>
                    <a:pt x="5211" y="7911"/>
                  </a:moveTo>
                  <a:cubicBezTo>
                    <a:pt x="6678" y="7911"/>
                    <a:pt x="8082" y="9086"/>
                    <a:pt x="8001" y="10811"/>
                  </a:cubicBezTo>
                  <a:cubicBezTo>
                    <a:pt x="7930" y="12252"/>
                    <a:pt x="6787" y="13395"/>
                    <a:pt x="5358" y="13454"/>
                  </a:cubicBezTo>
                  <a:cubicBezTo>
                    <a:pt x="5310" y="13457"/>
                    <a:pt x="5262" y="13458"/>
                    <a:pt x="5215" y="13458"/>
                  </a:cubicBezTo>
                  <a:cubicBezTo>
                    <a:pt x="2783" y="13458"/>
                    <a:pt x="1510" y="10480"/>
                    <a:pt x="3274" y="8728"/>
                  </a:cubicBezTo>
                  <a:cubicBezTo>
                    <a:pt x="3839" y="8163"/>
                    <a:pt x="4532" y="7911"/>
                    <a:pt x="5211" y="7911"/>
                  </a:cubicBezTo>
                  <a:close/>
                  <a:moveTo>
                    <a:pt x="4310" y="0"/>
                  </a:moveTo>
                  <a:cubicBezTo>
                    <a:pt x="4048" y="0"/>
                    <a:pt x="3846" y="203"/>
                    <a:pt x="3846" y="453"/>
                  </a:cubicBezTo>
                  <a:lnTo>
                    <a:pt x="3846" y="2310"/>
                  </a:lnTo>
                  <a:cubicBezTo>
                    <a:pt x="3846" y="2560"/>
                    <a:pt x="4048" y="2774"/>
                    <a:pt x="4310" y="2774"/>
                  </a:cubicBezTo>
                  <a:lnTo>
                    <a:pt x="4763" y="2774"/>
                  </a:lnTo>
                  <a:lnTo>
                    <a:pt x="4763" y="5632"/>
                  </a:lnTo>
                  <a:cubicBezTo>
                    <a:pt x="2036" y="5870"/>
                    <a:pt x="0" y="8216"/>
                    <a:pt x="119" y="10954"/>
                  </a:cubicBezTo>
                  <a:cubicBezTo>
                    <a:pt x="238" y="13681"/>
                    <a:pt x="2488" y="15836"/>
                    <a:pt x="5227" y="15836"/>
                  </a:cubicBezTo>
                  <a:cubicBezTo>
                    <a:pt x="7965" y="15836"/>
                    <a:pt x="10216" y="13681"/>
                    <a:pt x="10335" y="10954"/>
                  </a:cubicBezTo>
                  <a:cubicBezTo>
                    <a:pt x="10466" y="8216"/>
                    <a:pt x="8418" y="5870"/>
                    <a:pt x="5691" y="5632"/>
                  </a:cubicBezTo>
                  <a:lnTo>
                    <a:pt x="5691" y="2774"/>
                  </a:lnTo>
                  <a:lnTo>
                    <a:pt x="6156" y="2774"/>
                  </a:lnTo>
                  <a:cubicBezTo>
                    <a:pt x="6406" y="2774"/>
                    <a:pt x="6620" y="2560"/>
                    <a:pt x="6620" y="2310"/>
                  </a:cubicBezTo>
                  <a:lnTo>
                    <a:pt x="6620" y="453"/>
                  </a:lnTo>
                  <a:cubicBezTo>
                    <a:pt x="6620" y="203"/>
                    <a:pt x="6406" y="0"/>
                    <a:pt x="61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3"/>
            <p:cNvSpPr/>
            <p:nvPr/>
          </p:nvSpPr>
          <p:spPr>
            <a:xfrm>
              <a:off x="1141800" y="2940375"/>
              <a:ext cx="36925" cy="84250"/>
            </a:xfrm>
            <a:custGeom>
              <a:rect b="b" l="l" r="r" t="t"/>
              <a:pathLst>
                <a:path extrusionOk="0" h="3370" w="1477">
                  <a:moveTo>
                    <a:pt x="1096" y="0"/>
                  </a:moveTo>
                  <a:cubicBezTo>
                    <a:pt x="429" y="298"/>
                    <a:pt x="0" y="965"/>
                    <a:pt x="0" y="1691"/>
                  </a:cubicBezTo>
                  <a:cubicBezTo>
                    <a:pt x="0" y="2417"/>
                    <a:pt x="429" y="3072"/>
                    <a:pt x="1096" y="3370"/>
                  </a:cubicBezTo>
                  <a:cubicBezTo>
                    <a:pt x="1477" y="2286"/>
                    <a:pt x="1477" y="1096"/>
                    <a:pt x="10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3"/>
            <p:cNvSpPr/>
            <p:nvPr/>
          </p:nvSpPr>
          <p:spPr>
            <a:xfrm>
              <a:off x="918250" y="2715350"/>
              <a:ext cx="177425" cy="394425"/>
            </a:xfrm>
            <a:custGeom>
              <a:rect b="b" l="l" r="r" t="t"/>
              <a:pathLst>
                <a:path extrusionOk="0" h="15777" w="7097">
                  <a:moveTo>
                    <a:pt x="5704" y="917"/>
                  </a:moveTo>
                  <a:lnTo>
                    <a:pt x="5704" y="1846"/>
                  </a:lnTo>
                  <a:lnTo>
                    <a:pt x="4787" y="1846"/>
                  </a:lnTo>
                  <a:lnTo>
                    <a:pt x="4787" y="917"/>
                  </a:lnTo>
                  <a:close/>
                  <a:moveTo>
                    <a:pt x="4323" y="0"/>
                  </a:moveTo>
                  <a:cubicBezTo>
                    <a:pt x="4061" y="0"/>
                    <a:pt x="3858" y="203"/>
                    <a:pt x="3858" y="453"/>
                  </a:cubicBezTo>
                  <a:lnTo>
                    <a:pt x="3858" y="2310"/>
                  </a:lnTo>
                  <a:cubicBezTo>
                    <a:pt x="3858" y="2560"/>
                    <a:pt x="4061" y="2774"/>
                    <a:pt x="4323" y="2774"/>
                  </a:cubicBezTo>
                  <a:lnTo>
                    <a:pt x="4787" y="2774"/>
                  </a:lnTo>
                  <a:lnTo>
                    <a:pt x="4787" y="5632"/>
                  </a:lnTo>
                  <a:cubicBezTo>
                    <a:pt x="2061" y="5858"/>
                    <a:pt x="1" y="8192"/>
                    <a:pt x="132" y="10918"/>
                  </a:cubicBezTo>
                  <a:cubicBezTo>
                    <a:pt x="250" y="13637"/>
                    <a:pt x="2501" y="15776"/>
                    <a:pt x="5217" y="15776"/>
                  </a:cubicBezTo>
                  <a:cubicBezTo>
                    <a:pt x="5224" y="15776"/>
                    <a:pt x="5232" y="15776"/>
                    <a:pt x="5240" y="15776"/>
                  </a:cubicBezTo>
                  <a:cubicBezTo>
                    <a:pt x="5882" y="15776"/>
                    <a:pt x="6502" y="15645"/>
                    <a:pt x="7097" y="15419"/>
                  </a:cubicBezTo>
                  <a:cubicBezTo>
                    <a:pt x="6418" y="14883"/>
                    <a:pt x="5859" y="14204"/>
                    <a:pt x="5466" y="13442"/>
                  </a:cubicBezTo>
                  <a:lnTo>
                    <a:pt x="5454" y="13442"/>
                  </a:lnTo>
                  <a:cubicBezTo>
                    <a:pt x="5382" y="13442"/>
                    <a:pt x="5311" y="13454"/>
                    <a:pt x="5240" y="13454"/>
                  </a:cubicBezTo>
                  <a:cubicBezTo>
                    <a:pt x="3739" y="13431"/>
                    <a:pt x="2537" y="12192"/>
                    <a:pt x="2537" y="10692"/>
                  </a:cubicBezTo>
                  <a:cubicBezTo>
                    <a:pt x="2537" y="9180"/>
                    <a:pt x="3739" y="7954"/>
                    <a:pt x="5240" y="7918"/>
                  </a:cubicBezTo>
                  <a:cubicBezTo>
                    <a:pt x="5311" y="7918"/>
                    <a:pt x="5382" y="7930"/>
                    <a:pt x="5454" y="7930"/>
                  </a:cubicBezTo>
                  <a:cubicBezTo>
                    <a:pt x="5847" y="7168"/>
                    <a:pt x="6406" y="6489"/>
                    <a:pt x="7097" y="5953"/>
                  </a:cubicBezTo>
                  <a:cubicBezTo>
                    <a:pt x="6644" y="5787"/>
                    <a:pt x="6180" y="5691"/>
                    <a:pt x="5704" y="5644"/>
                  </a:cubicBezTo>
                  <a:lnTo>
                    <a:pt x="5704" y="2774"/>
                  </a:lnTo>
                  <a:lnTo>
                    <a:pt x="6168" y="2774"/>
                  </a:lnTo>
                  <a:cubicBezTo>
                    <a:pt x="6418" y="2774"/>
                    <a:pt x="6621" y="2560"/>
                    <a:pt x="6621" y="2310"/>
                  </a:cubicBezTo>
                  <a:lnTo>
                    <a:pt x="6621" y="453"/>
                  </a:lnTo>
                  <a:cubicBezTo>
                    <a:pt x="6621" y="203"/>
                    <a:pt x="6418" y="0"/>
                    <a:pt x="6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33"/>
          <p:cNvGrpSpPr/>
          <p:nvPr/>
        </p:nvGrpSpPr>
        <p:grpSpPr>
          <a:xfrm>
            <a:off x="4952785" y="1510438"/>
            <a:ext cx="448078" cy="393999"/>
            <a:chOff x="3171225" y="3967275"/>
            <a:chExt cx="394400" cy="346800"/>
          </a:xfrm>
        </p:grpSpPr>
        <p:sp>
          <p:nvSpPr>
            <p:cNvPr id="257" name="Google Shape;257;p33"/>
            <p:cNvSpPr/>
            <p:nvPr/>
          </p:nvSpPr>
          <p:spPr>
            <a:xfrm>
              <a:off x="3171225" y="4082775"/>
              <a:ext cx="46150" cy="231000"/>
            </a:xfrm>
            <a:custGeom>
              <a:rect b="b" l="l" r="r" t="t"/>
              <a:pathLst>
                <a:path extrusionOk="0" h="9240" w="1846">
                  <a:moveTo>
                    <a:pt x="0" y="0"/>
                  </a:moveTo>
                  <a:lnTo>
                    <a:pt x="0" y="8775"/>
                  </a:lnTo>
                  <a:cubicBezTo>
                    <a:pt x="0" y="9037"/>
                    <a:pt x="203" y="9240"/>
                    <a:pt x="465" y="9240"/>
                  </a:cubicBezTo>
                  <a:lnTo>
                    <a:pt x="1846" y="9240"/>
                  </a:lnTo>
                  <a:lnTo>
                    <a:pt x="184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3"/>
            <p:cNvSpPr/>
            <p:nvPr/>
          </p:nvSpPr>
          <p:spPr>
            <a:xfrm>
              <a:off x="3171225" y="3967275"/>
              <a:ext cx="394400" cy="92300"/>
            </a:xfrm>
            <a:custGeom>
              <a:rect b="b" l="l" r="r" t="t"/>
              <a:pathLst>
                <a:path extrusionOk="0" h="3692" w="15776">
                  <a:moveTo>
                    <a:pt x="8845" y="1845"/>
                  </a:moveTo>
                  <a:cubicBezTo>
                    <a:pt x="9454" y="1845"/>
                    <a:pt x="9454" y="2776"/>
                    <a:pt x="8845" y="2776"/>
                  </a:cubicBezTo>
                  <a:cubicBezTo>
                    <a:pt x="8834" y="2776"/>
                    <a:pt x="8822" y="2776"/>
                    <a:pt x="8811" y="2775"/>
                  </a:cubicBezTo>
                  <a:lnTo>
                    <a:pt x="6965" y="2775"/>
                  </a:lnTo>
                  <a:cubicBezTo>
                    <a:pt x="6954" y="2776"/>
                    <a:pt x="6943" y="2776"/>
                    <a:pt x="6931" y="2776"/>
                  </a:cubicBezTo>
                  <a:cubicBezTo>
                    <a:pt x="6322" y="2776"/>
                    <a:pt x="6322" y="1845"/>
                    <a:pt x="6931" y="1845"/>
                  </a:cubicBezTo>
                  <a:cubicBezTo>
                    <a:pt x="6943" y="1845"/>
                    <a:pt x="6954" y="1846"/>
                    <a:pt x="6965" y="1846"/>
                  </a:cubicBezTo>
                  <a:lnTo>
                    <a:pt x="8811" y="1846"/>
                  </a:lnTo>
                  <a:cubicBezTo>
                    <a:pt x="8822" y="1846"/>
                    <a:pt x="8834" y="1845"/>
                    <a:pt x="8845" y="1845"/>
                  </a:cubicBezTo>
                  <a:close/>
                  <a:moveTo>
                    <a:pt x="465" y="1"/>
                  </a:moveTo>
                  <a:cubicBezTo>
                    <a:pt x="203" y="1"/>
                    <a:pt x="0" y="203"/>
                    <a:pt x="0" y="465"/>
                  </a:cubicBezTo>
                  <a:lnTo>
                    <a:pt x="0" y="3692"/>
                  </a:lnTo>
                  <a:lnTo>
                    <a:pt x="15776" y="3692"/>
                  </a:lnTo>
                  <a:lnTo>
                    <a:pt x="15776" y="465"/>
                  </a:lnTo>
                  <a:cubicBezTo>
                    <a:pt x="15776" y="203"/>
                    <a:pt x="15574" y="1"/>
                    <a:pt x="15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3"/>
            <p:cNvSpPr/>
            <p:nvPr/>
          </p:nvSpPr>
          <p:spPr>
            <a:xfrm>
              <a:off x="3519475" y="4082775"/>
              <a:ext cx="46150" cy="231000"/>
            </a:xfrm>
            <a:custGeom>
              <a:rect b="b" l="l" r="r" t="t"/>
              <a:pathLst>
                <a:path extrusionOk="0" h="9240" w="1846">
                  <a:moveTo>
                    <a:pt x="1" y="0"/>
                  </a:moveTo>
                  <a:lnTo>
                    <a:pt x="1" y="9240"/>
                  </a:lnTo>
                  <a:lnTo>
                    <a:pt x="1382" y="9240"/>
                  </a:lnTo>
                  <a:cubicBezTo>
                    <a:pt x="1644" y="9240"/>
                    <a:pt x="1846" y="9037"/>
                    <a:pt x="1846" y="8787"/>
                  </a:cubicBezTo>
                  <a:lnTo>
                    <a:pt x="184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3"/>
            <p:cNvSpPr/>
            <p:nvPr/>
          </p:nvSpPr>
          <p:spPr>
            <a:xfrm>
              <a:off x="3240875" y="4082775"/>
              <a:ext cx="255700" cy="231300"/>
            </a:xfrm>
            <a:custGeom>
              <a:rect b="b" l="l" r="r" t="t"/>
              <a:pathLst>
                <a:path extrusionOk="0" h="9252" w="10228">
                  <a:moveTo>
                    <a:pt x="0" y="0"/>
                  </a:moveTo>
                  <a:lnTo>
                    <a:pt x="0" y="9252"/>
                  </a:lnTo>
                  <a:lnTo>
                    <a:pt x="4644" y="9252"/>
                  </a:lnTo>
                  <a:lnTo>
                    <a:pt x="4644" y="6013"/>
                  </a:lnTo>
                  <a:cubicBezTo>
                    <a:pt x="4662" y="5721"/>
                    <a:pt x="4885" y="5576"/>
                    <a:pt x="5108" y="5576"/>
                  </a:cubicBezTo>
                  <a:cubicBezTo>
                    <a:pt x="5331" y="5576"/>
                    <a:pt x="5555" y="5721"/>
                    <a:pt x="5572" y="6013"/>
                  </a:cubicBezTo>
                  <a:lnTo>
                    <a:pt x="5572" y="9240"/>
                  </a:lnTo>
                  <a:lnTo>
                    <a:pt x="10228" y="9240"/>
                  </a:lnTo>
                  <a:lnTo>
                    <a:pt x="10228" y="0"/>
                  </a:lnTo>
                  <a:lnTo>
                    <a:pt x="6025" y="0"/>
                  </a:lnTo>
                  <a:lnTo>
                    <a:pt x="7966" y="2584"/>
                  </a:lnTo>
                  <a:cubicBezTo>
                    <a:pt x="8120" y="2787"/>
                    <a:pt x="8073" y="3084"/>
                    <a:pt x="7870" y="3239"/>
                  </a:cubicBezTo>
                  <a:lnTo>
                    <a:pt x="7882" y="3239"/>
                  </a:lnTo>
                  <a:cubicBezTo>
                    <a:pt x="7800" y="3297"/>
                    <a:pt x="7704" y="3325"/>
                    <a:pt x="7609" y="3325"/>
                  </a:cubicBezTo>
                  <a:cubicBezTo>
                    <a:pt x="7470" y="3325"/>
                    <a:pt x="7331" y="3264"/>
                    <a:pt x="7239" y="3144"/>
                  </a:cubicBezTo>
                  <a:lnTo>
                    <a:pt x="5120" y="334"/>
                  </a:lnTo>
                  <a:lnTo>
                    <a:pt x="3894" y="2179"/>
                  </a:lnTo>
                  <a:cubicBezTo>
                    <a:pt x="3795" y="2331"/>
                    <a:pt x="3657" y="2394"/>
                    <a:pt x="3521" y="2394"/>
                  </a:cubicBezTo>
                  <a:cubicBezTo>
                    <a:pt x="3199" y="2394"/>
                    <a:pt x="2885" y="2040"/>
                    <a:pt x="3120" y="1679"/>
                  </a:cubicBezTo>
                  <a:lnTo>
                    <a:pt x="423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 name="Google Shape;261;p33"/>
          <p:cNvGrpSpPr/>
          <p:nvPr/>
        </p:nvGrpSpPr>
        <p:grpSpPr>
          <a:xfrm>
            <a:off x="4948881" y="2818677"/>
            <a:ext cx="455889" cy="436035"/>
            <a:chOff x="919450" y="3331400"/>
            <a:chExt cx="401275" cy="383800"/>
          </a:xfrm>
        </p:grpSpPr>
        <p:sp>
          <p:nvSpPr>
            <p:cNvPr id="262" name="Google Shape;262;p33"/>
            <p:cNvSpPr/>
            <p:nvPr/>
          </p:nvSpPr>
          <p:spPr>
            <a:xfrm>
              <a:off x="919450" y="3331400"/>
              <a:ext cx="401275" cy="383800"/>
            </a:xfrm>
            <a:custGeom>
              <a:rect b="b" l="l" r="r" t="t"/>
              <a:pathLst>
                <a:path extrusionOk="0" h="15352" w="16051">
                  <a:moveTo>
                    <a:pt x="15207" y="0"/>
                  </a:moveTo>
                  <a:cubicBezTo>
                    <a:pt x="15057" y="0"/>
                    <a:pt x="14905" y="75"/>
                    <a:pt x="14812" y="254"/>
                  </a:cubicBezTo>
                  <a:lnTo>
                    <a:pt x="13228" y="3302"/>
                  </a:lnTo>
                  <a:lnTo>
                    <a:pt x="12133" y="3302"/>
                  </a:lnTo>
                  <a:lnTo>
                    <a:pt x="12133" y="9934"/>
                  </a:lnTo>
                  <a:cubicBezTo>
                    <a:pt x="9454" y="10351"/>
                    <a:pt x="1965" y="11625"/>
                    <a:pt x="1655" y="11672"/>
                  </a:cubicBezTo>
                  <a:cubicBezTo>
                    <a:pt x="691" y="11827"/>
                    <a:pt x="0" y="12684"/>
                    <a:pt x="84" y="13661"/>
                  </a:cubicBezTo>
                  <a:cubicBezTo>
                    <a:pt x="166" y="14617"/>
                    <a:pt x="976" y="15351"/>
                    <a:pt x="1942" y="15351"/>
                  </a:cubicBezTo>
                  <a:cubicBezTo>
                    <a:pt x="1949" y="15351"/>
                    <a:pt x="1957" y="15351"/>
                    <a:pt x="1965" y="15351"/>
                  </a:cubicBezTo>
                  <a:lnTo>
                    <a:pt x="13050" y="15351"/>
                  </a:lnTo>
                  <a:cubicBezTo>
                    <a:pt x="13058" y="15351"/>
                    <a:pt x="13066" y="15351"/>
                    <a:pt x="13075" y="15351"/>
                  </a:cubicBezTo>
                  <a:cubicBezTo>
                    <a:pt x="14433" y="15351"/>
                    <a:pt x="15587" y="14391"/>
                    <a:pt x="15824" y="13053"/>
                  </a:cubicBezTo>
                  <a:cubicBezTo>
                    <a:pt x="16050" y="11708"/>
                    <a:pt x="15264" y="10398"/>
                    <a:pt x="13978" y="9958"/>
                  </a:cubicBezTo>
                  <a:lnTo>
                    <a:pt x="13978" y="3874"/>
                  </a:lnTo>
                  <a:lnTo>
                    <a:pt x="15633" y="683"/>
                  </a:lnTo>
                  <a:cubicBezTo>
                    <a:pt x="15825" y="315"/>
                    <a:pt x="15517" y="0"/>
                    <a:pt x="152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3"/>
            <p:cNvSpPr/>
            <p:nvPr/>
          </p:nvSpPr>
          <p:spPr>
            <a:xfrm>
              <a:off x="1014700" y="3413950"/>
              <a:ext cx="46150" cy="69375"/>
            </a:xfrm>
            <a:custGeom>
              <a:rect b="b" l="l" r="r" t="t"/>
              <a:pathLst>
                <a:path extrusionOk="0" h="2775" w="1846">
                  <a:moveTo>
                    <a:pt x="465" y="0"/>
                  </a:moveTo>
                  <a:cubicBezTo>
                    <a:pt x="203" y="0"/>
                    <a:pt x="0" y="203"/>
                    <a:pt x="0" y="465"/>
                  </a:cubicBezTo>
                  <a:lnTo>
                    <a:pt x="0" y="2310"/>
                  </a:lnTo>
                  <a:cubicBezTo>
                    <a:pt x="0" y="2560"/>
                    <a:pt x="203" y="2774"/>
                    <a:pt x="465" y="2774"/>
                  </a:cubicBezTo>
                  <a:lnTo>
                    <a:pt x="1846" y="2774"/>
                  </a:lnTo>
                  <a:lnTo>
                    <a:pt x="184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3"/>
            <p:cNvSpPr/>
            <p:nvPr/>
          </p:nvSpPr>
          <p:spPr>
            <a:xfrm>
              <a:off x="1084050" y="3413950"/>
              <a:ext cx="69375" cy="139325"/>
            </a:xfrm>
            <a:custGeom>
              <a:rect b="b" l="l" r="r" t="t"/>
              <a:pathLst>
                <a:path extrusionOk="0" h="5573" w="2775">
                  <a:moveTo>
                    <a:pt x="1" y="0"/>
                  </a:moveTo>
                  <a:lnTo>
                    <a:pt x="1" y="5120"/>
                  </a:lnTo>
                  <a:cubicBezTo>
                    <a:pt x="1" y="5370"/>
                    <a:pt x="203" y="5572"/>
                    <a:pt x="465" y="5572"/>
                  </a:cubicBezTo>
                  <a:lnTo>
                    <a:pt x="2310" y="5572"/>
                  </a:lnTo>
                  <a:cubicBezTo>
                    <a:pt x="2560" y="5572"/>
                    <a:pt x="2775" y="5370"/>
                    <a:pt x="2775" y="5120"/>
                  </a:cubicBezTo>
                  <a:lnTo>
                    <a:pt x="277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3"/>
            <p:cNvSpPr/>
            <p:nvPr/>
          </p:nvSpPr>
          <p:spPr>
            <a:xfrm>
              <a:off x="1176325" y="3413950"/>
              <a:ext cx="23250" cy="69075"/>
            </a:xfrm>
            <a:custGeom>
              <a:rect b="b" l="l" r="r" t="t"/>
              <a:pathLst>
                <a:path extrusionOk="0" h="2763" w="930">
                  <a:moveTo>
                    <a:pt x="1" y="0"/>
                  </a:moveTo>
                  <a:lnTo>
                    <a:pt x="1" y="2762"/>
                  </a:lnTo>
                  <a:lnTo>
                    <a:pt x="929" y="2762"/>
                  </a:lnTo>
                  <a:lnTo>
                    <a:pt x="92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33"/>
          <p:cNvSpPr txBox="1"/>
          <p:nvPr>
            <p:ph type="title"/>
          </p:nvPr>
        </p:nvSpPr>
        <p:spPr>
          <a:xfrm>
            <a:off x="4852525" y="445025"/>
            <a:ext cx="395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Why is this interesting?</a:t>
            </a:r>
            <a:endParaRPr/>
          </a:p>
        </p:txBody>
      </p:sp>
      <p:sp>
        <p:nvSpPr>
          <p:cNvPr id="267" name="Google Shape;267;p33"/>
          <p:cNvSpPr txBox="1"/>
          <p:nvPr>
            <p:ph idx="4" type="subTitle"/>
          </p:nvPr>
        </p:nvSpPr>
        <p:spPr>
          <a:xfrm>
            <a:off x="5659275" y="1616075"/>
            <a:ext cx="3310500" cy="59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 was unable to find any research on day to day or even week to week weight loss trends for this surgery</a:t>
            </a:r>
            <a:endParaRPr/>
          </a:p>
        </p:txBody>
      </p:sp>
      <p:sp>
        <p:nvSpPr>
          <p:cNvPr id="268" name="Google Shape;268;p33"/>
          <p:cNvSpPr txBox="1"/>
          <p:nvPr>
            <p:ph idx="5" type="subTitle"/>
          </p:nvPr>
        </p:nvSpPr>
        <p:spPr>
          <a:xfrm>
            <a:off x="5659275" y="2912525"/>
            <a:ext cx="3212700" cy="59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 also found no one using data science to predict these trends</a:t>
            </a:r>
            <a:endParaRPr/>
          </a:p>
        </p:txBody>
      </p:sp>
      <p:sp>
        <p:nvSpPr>
          <p:cNvPr id="269" name="Google Shape;269;p33"/>
          <p:cNvSpPr txBox="1"/>
          <p:nvPr>
            <p:ph idx="6" type="subTitle"/>
          </p:nvPr>
        </p:nvSpPr>
        <p:spPr>
          <a:xfrm>
            <a:off x="5659275" y="4208978"/>
            <a:ext cx="2765400" cy="59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 would like to know where my </a:t>
            </a:r>
            <a:r>
              <a:rPr lang="en"/>
              <a:t>health</a:t>
            </a:r>
            <a:r>
              <a:rPr lang="en"/>
              <a:t> is trending based on the surgery I have received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pic>
        <p:nvPicPr>
          <p:cNvPr id="274" name="Google Shape;274;p34"/>
          <p:cNvPicPr preferRelativeResize="0"/>
          <p:nvPr/>
        </p:nvPicPr>
        <p:blipFill rotWithShape="1">
          <a:blip r:embed="rId3">
            <a:alphaModFix/>
          </a:blip>
          <a:srcRect b="3094" l="26224" r="26224" t="12367"/>
          <a:stretch/>
        </p:blipFill>
        <p:spPr>
          <a:xfrm>
            <a:off x="3658063" y="2079950"/>
            <a:ext cx="1828800" cy="1828799"/>
          </a:xfrm>
          <a:prstGeom prst="rect">
            <a:avLst/>
          </a:prstGeom>
          <a:noFill/>
          <a:ln cap="flat" cmpd="sng" w="19050">
            <a:solidFill>
              <a:schemeClr val="lt1"/>
            </a:solidFill>
            <a:prstDash val="solid"/>
            <a:round/>
            <a:headEnd len="sm" w="sm" type="none"/>
            <a:tailEnd len="sm" w="sm" type="none"/>
          </a:ln>
        </p:spPr>
      </p:pic>
      <p:cxnSp>
        <p:nvCxnSpPr>
          <p:cNvPr id="275" name="Google Shape;275;p34"/>
          <p:cNvCxnSpPr>
            <a:stCxn id="274" idx="1"/>
          </p:cNvCxnSpPr>
          <p:nvPr/>
        </p:nvCxnSpPr>
        <p:spPr>
          <a:xfrm rot="10800000">
            <a:off x="-137" y="2994350"/>
            <a:ext cx="3658200" cy="0"/>
          </a:xfrm>
          <a:prstGeom prst="straightConnector1">
            <a:avLst/>
          </a:prstGeom>
          <a:noFill/>
          <a:ln cap="flat" cmpd="sng" w="19050">
            <a:solidFill>
              <a:schemeClr val="lt1"/>
            </a:solidFill>
            <a:prstDash val="solid"/>
            <a:round/>
            <a:headEnd len="med" w="med" type="none"/>
            <a:tailEnd len="med" w="med" type="none"/>
          </a:ln>
        </p:spPr>
      </p:cxnSp>
      <p:cxnSp>
        <p:nvCxnSpPr>
          <p:cNvPr id="276" name="Google Shape;276;p34"/>
          <p:cNvCxnSpPr/>
          <p:nvPr/>
        </p:nvCxnSpPr>
        <p:spPr>
          <a:xfrm>
            <a:off x="5486350" y="2994350"/>
            <a:ext cx="3664800" cy="0"/>
          </a:xfrm>
          <a:prstGeom prst="straightConnector1">
            <a:avLst/>
          </a:prstGeom>
          <a:noFill/>
          <a:ln cap="flat" cmpd="sng" w="19050">
            <a:solidFill>
              <a:schemeClr val="lt1"/>
            </a:solidFill>
            <a:prstDash val="solid"/>
            <a:round/>
            <a:headEnd len="med" w="med" type="none"/>
            <a:tailEnd len="med" w="med" type="none"/>
          </a:ln>
        </p:spPr>
      </p:cxnSp>
      <p:sp>
        <p:nvSpPr>
          <p:cNvPr id="277" name="Google Shape;277;p34"/>
          <p:cNvSpPr/>
          <p:nvPr/>
        </p:nvSpPr>
        <p:spPr>
          <a:xfrm>
            <a:off x="3366638" y="1787200"/>
            <a:ext cx="566100" cy="566100"/>
          </a:xfrm>
          <a:prstGeom prst="rect">
            <a:avLst/>
          </a:prstGeom>
          <a:solidFill>
            <a:srgbClr val="C2C2C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4"/>
          <p:cNvSpPr/>
          <p:nvPr/>
        </p:nvSpPr>
        <p:spPr>
          <a:xfrm>
            <a:off x="3366638" y="3635400"/>
            <a:ext cx="566100" cy="566100"/>
          </a:xfrm>
          <a:prstGeom prst="rect">
            <a:avLst/>
          </a:prstGeom>
          <a:solidFill>
            <a:srgbClr val="C2C2C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4"/>
          <p:cNvSpPr/>
          <p:nvPr/>
        </p:nvSpPr>
        <p:spPr>
          <a:xfrm>
            <a:off x="5213688" y="1787200"/>
            <a:ext cx="566100" cy="566100"/>
          </a:xfrm>
          <a:prstGeom prst="rect">
            <a:avLst/>
          </a:prstGeom>
          <a:solidFill>
            <a:srgbClr val="C2C2C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4"/>
          <p:cNvSpPr/>
          <p:nvPr/>
        </p:nvSpPr>
        <p:spPr>
          <a:xfrm>
            <a:off x="5213688" y="3635400"/>
            <a:ext cx="566100" cy="566100"/>
          </a:xfrm>
          <a:prstGeom prst="rect">
            <a:avLst/>
          </a:prstGeom>
          <a:solidFill>
            <a:srgbClr val="C2C2C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 name="Google Shape;281;p34"/>
          <p:cNvGrpSpPr/>
          <p:nvPr/>
        </p:nvGrpSpPr>
        <p:grpSpPr>
          <a:xfrm>
            <a:off x="5377159" y="1846195"/>
            <a:ext cx="236394" cy="448106"/>
            <a:chOff x="5514075" y="1493175"/>
            <a:chExt cx="208075" cy="394425"/>
          </a:xfrm>
        </p:grpSpPr>
        <p:sp>
          <p:nvSpPr>
            <p:cNvPr id="282" name="Google Shape;282;p34"/>
            <p:cNvSpPr/>
            <p:nvPr/>
          </p:nvSpPr>
          <p:spPr>
            <a:xfrm>
              <a:off x="5514075" y="1597350"/>
              <a:ext cx="208075" cy="104200"/>
            </a:xfrm>
            <a:custGeom>
              <a:rect b="b" l="l" r="r" t="t"/>
              <a:pathLst>
                <a:path extrusionOk="0" h="4168" w="8323">
                  <a:moveTo>
                    <a:pt x="1393" y="1"/>
                  </a:moveTo>
                  <a:cubicBezTo>
                    <a:pt x="1322" y="1"/>
                    <a:pt x="1250" y="12"/>
                    <a:pt x="1179" y="48"/>
                  </a:cubicBezTo>
                  <a:lnTo>
                    <a:pt x="262" y="512"/>
                  </a:lnTo>
                  <a:cubicBezTo>
                    <a:pt x="96" y="584"/>
                    <a:pt x="0" y="751"/>
                    <a:pt x="0" y="929"/>
                  </a:cubicBezTo>
                  <a:lnTo>
                    <a:pt x="0" y="3239"/>
                  </a:lnTo>
                  <a:cubicBezTo>
                    <a:pt x="0" y="3358"/>
                    <a:pt x="48" y="3477"/>
                    <a:pt x="131" y="3572"/>
                  </a:cubicBezTo>
                  <a:lnTo>
                    <a:pt x="596" y="4025"/>
                  </a:lnTo>
                  <a:cubicBezTo>
                    <a:pt x="691" y="4120"/>
                    <a:pt x="798" y="4168"/>
                    <a:pt x="929" y="4168"/>
                  </a:cubicBezTo>
                  <a:lnTo>
                    <a:pt x="7394" y="4168"/>
                  </a:lnTo>
                  <a:cubicBezTo>
                    <a:pt x="7513" y="4168"/>
                    <a:pt x="7632" y="4120"/>
                    <a:pt x="7727" y="4025"/>
                  </a:cubicBezTo>
                  <a:lnTo>
                    <a:pt x="8180" y="3572"/>
                  </a:lnTo>
                  <a:cubicBezTo>
                    <a:pt x="8275" y="3477"/>
                    <a:pt x="8323" y="3358"/>
                    <a:pt x="8323" y="3239"/>
                  </a:cubicBezTo>
                  <a:lnTo>
                    <a:pt x="8323" y="929"/>
                  </a:lnTo>
                  <a:cubicBezTo>
                    <a:pt x="8323" y="751"/>
                    <a:pt x="8216" y="596"/>
                    <a:pt x="8061" y="512"/>
                  </a:cubicBezTo>
                  <a:lnTo>
                    <a:pt x="7144" y="60"/>
                  </a:lnTo>
                  <a:cubicBezTo>
                    <a:pt x="7073" y="24"/>
                    <a:pt x="7001" y="1"/>
                    <a:pt x="69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4"/>
            <p:cNvSpPr/>
            <p:nvPr/>
          </p:nvSpPr>
          <p:spPr>
            <a:xfrm>
              <a:off x="5557525" y="1493175"/>
              <a:ext cx="121475" cy="80975"/>
            </a:xfrm>
            <a:custGeom>
              <a:rect b="b" l="l" r="r" t="t"/>
              <a:pathLst>
                <a:path extrusionOk="0" h="3239" w="4859">
                  <a:moveTo>
                    <a:pt x="584" y="0"/>
                  </a:moveTo>
                  <a:cubicBezTo>
                    <a:pt x="1" y="36"/>
                    <a:pt x="1" y="893"/>
                    <a:pt x="584" y="929"/>
                  </a:cubicBezTo>
                  <a:lnTo>
                    <a:pt x="1036" y="929"/>
                  </a:lnTo>
                  <a:lnTo>
                    <a:pt x="1036" y="1858"/>
                  </a:lnTo>
                  <a:lnTo>
                    <a:pt x="584" y="1858"/>
                  </a:lnTo>
                  <a:cubicBezTo>
                    <a:pt x="322" y="1858"/>
                    <a:pt x="120" y="2060"/>
                    <a:pt x="120" y="2322"/>
                  </a:cubicBezTo>
                  <a:lnTo>
                    <a:pt x="120" y="3239"/>
                  </a:lnTo>
                  <a:lnTo>
                    <a:pt x="4727" y="3239"/>
                  </a:lnTo>
                  <a:lnTo>
                    <a:pt x="4727" y="2322"/>
                  </a:lnTo>
                  <a:cubicBezTo>
                    <a:pt x="4727" y="2060"/>
                    <a:pt x="4525" y="1858"/>
                    <a:pt x="4275" y="1858"/>
                  </a:cubicBezTo>
                  <a:lnTo>
                    <a:pt x="3811" y="1858"/>
                  </a:lnTo>
                  <a:lnTo>
                    <a:pt x="3811" y="929"/>
                  </a:lnTo>
                  <a:lnTo>
                    <a:pt x="4275" y="929"/>
                  </a:lnTo>
                  <a:cubicBezTo>
                    <a:pt x="4858" y="893"/>
                    <a:pt x="4858" y="36"/>
                    <a:pt x="42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4"/>
            <p:cNvSpPr/>
            <p:nvPr/>
          </p:nvSpPr>
          <p:spPr>
            <a:xfrm>
              <a:off x="5537275" y="1724450"/>
              <a:ext cx="161950" cy="46150"/>
            </a:xfrm>
            <a:custGeom>
              <a:rect b="b" l="l" r="r" t="t"/>
              <a:pathLst>
                <a:path extrusionOk="0" h="1846" w="6478">
                  <a:moveTo>
                    <a:pt x="1" y="0"/>
                  </a:moveTo>
                  <a:lnTo>
                    <a:pt x="1" y="1846"/>
                  </a:lnTo>
                  <a:lnTo>
                    <a:pt x="6478" y="1846"/>
                  </a:lnTo>
                  <a:lnTo>
                    <a:pt x="647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4"/>
            <p:cNvSpPr/>
            <p:nvPr/>
          </p:nvSpPr>
          <p:spPr>
            <a:xfrm>
              <a:off x="5514075" y="1793800"/>
              <a:ext cx="208075" cy="93800"/>
            </a:xfrm>
            <a:custGeom>
              <a:rect b="b" l="l" r="r" t="t"/>
              <a:pathLst>
                <a:path extrusionOk="0" h="3752" w="8323">
                  <a:moveTo>
                    <a:pt x="929" y="1"/>
                  </a:moveTo>
                  <a:cubicBezTo>
                    <a:pt x="810" y="1"/>
                    <a:pt x="691" y="48"/>
                    <a:pt x="608" y="132"/>
                  </a:cubicBezTo>
                  <a:lnTo>
                    <a:pt x="143" y="596"/>
                  </a:lnTo>
                  <a:cubicBezTo>
                    <a:pt x="48" y="679"/>
                    <a:pt x="0" y="798"/>
                    <a:pt x="0" y="917"/>
                  </a:cubicBezTo>
                  <a:lnTo>
                    <a:pt x="0" y="3299"/>
                  </a:lnTo>
                  <a:cubicBezTo>
                    <a:pt x="0" y="3549"/>
                    <a:pt x="215" y="3751"/>
                    <a:pt x="465" y="3751"/>
                  </a:cubicBezTo>
                  <a:lnTo>
                    <a:pt x="7858" y="3751"/>
                  </a:lnTo>
                  <a:cubicBezTo>
                    <a:pt x="8120" y="3751"/>
                    <a:pt x="8323" y="3549"/>
                    <a:pt x="8323" y="3299"/>
                  </a:cubicBezTo>
                  <a:lnTo>
                    <a:pt x="8323" y="917"/>
                  </a:lnTo>
                  <a:cubicBezTo>
                    <a:pt x="8323" y="798"/>
                    <a:pt x="8275" y="679"/>
                    <a:pt x="8192" y="596"/>
                  </a:cubicBezTo>
                  <a:lnTo>
                    <a:pt x="7727" y="132"/>
                  </a:lnTo>
                  <a:cubicBezTo>
                    <a:pt x="7644" y="48"/>
                    <a:pt x="7525" y="1"/>
                    <a:pt x="73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34"/>
          <p:cNvGrpSpPr/>
          <p:nvPr/>
        </p:nvGrpSpPr>
        <p:grpSpPr>
          <a:xfrm>
            <a:off x="5336604" y="3694397"/>
            <a:ext cx="320267" cy="448106"/>
            <a:chOff x="5479250" y="2104250"/>
            <a:chExt cx="281900" cy="394425"/>
          </a:xfrm>
        </p:grpSpPr>
        <p:sp>
          <p:nvSpPr>
            <p:cNvPr id="287" name="Google Shape;287;p34"/>
            <p:cNvSpPr/>
            <p:nvPr/>
          </p:nvSpPr>
          <p:spPr>
            <a:xfrm>
              <a:off x="5479250" y="2197425"/>
              <a:ext cx="281900" cy="208075"/>
            </a:xfrm>
            <a:custGeom>
              <a:rect b="b" l="l" r="r" t="t"/>
              <a:pathLst>
                <a:path extrusionOk="0" h="8323" w="11276">
                  <a:moveTo>
                    <a:pt x="6382" y="1846"/>
                  </a:moveTo>
                  <a:cubicBezTo>
                    <a:pt x="7275" y="1846"/>
                    <a:pt x="7989" y="2584"/>
                    <a:pt x="7989" y="3549"/>
                  </a:cubicBezTo>
                  <a:cubicBezTo>
                    <a:pt x="7989" y="4668"/>
                    <a:pt x="7073" y="5323"/>
                    <a:pt x="5537" y="6632"/>
                  </a:cubicBezTo>
                  <a:lnTo>
                    <a:pt x="5525" y="6632"/>
                  </a:lnTo>
                  <a:cubicBezTo>
                    <a:pt x="5441" y="6704"/>
                    <a:pt x="5337" y="6739"/>
                    <a:pt x="5232" y="6739"/>
                  </a:cubicBezTo>
                  <a:cubicBezTo>
                    <a:pt x="5126" y="6739"/>
                    <a:pt x="5019" y="6704"/>
                    <a:pt x="4929" y="6632"/>
                  </a:cubicBezTo>
                  <a:cubicBezTo>
                    <a:pt x="3394" y="5323"/>
                    <a:pt x="2477" y="4668"/>
                    <a:pt x="2477" y="3549"/>
                  </a:cubicBezTo>
                  <a:cubicBezTo>
                    <a:pt x="2477" y="2596"/>
                    <a:pt x="3179" y="1846"/>
                    <a:pt x="4084" y="1846"/>
                  </a:cubicBezTo>
                  <a:cubicBezTo>
                    <a:pt x="4525" y="1846"/>
                    <a:pt x="4941" y="2036"/>
                    <a:pt x="5227" y="2370"/>
                  </a:cubicBezTo>
                  <a:cubicBezTo>
                    <a:pt x="5513" y="2036"/>
                    <a:pt x="5941" y="1846"/>
                    <a:pt x="6382" y="1846"/>
                  </a:cubicBezTo>
                  <a:close/>
                  <a:moveTo>
                    <a:pt x="465" y="0"/>
                  </a:moveTo>
                  <a:cubicBezTo>
                    <a:pt x="215" y="0"/>
                    <a:pt x="0" y="203"/>
                    <a:pt x="12" y="465"/>
                  </a:cubicBezTo>
                  <a:lnTo>
                    <a:pt x="12" y="7859"/>
                  </a:lnTo>
                  <a:cubicBezTo>
                    <a:pt x="12" y="8109"/>
                    <a:pt x="215" y="8323"/>
                    <a:pt x="465" y="8323"/>
                  </a:cubicBezTo>
                  <a:lnTo>
                    <a:pt x="9716" y="8323"/>
                  </a:lnTo>
                  <a:cubicBezTo>
                    <a:pt x="9966" y="8323"/>
                    <a:pt x="10180" y="8109"/>
                    <a:pt x="10180" y="7859"/>
                  </a:cubicBezTo>
                  <a:lnTo>
                    <a:pt x="10180" y="6466"/>
                  </a:lnTo>
                  <a:lnTo>
                    <a:pt x="10633" y="6466"/>
                  </a:lnTo>
                  <a:cubicBezTo>
                    <a:pt x="10644" y="6466"/>
                    <a:pt x="10656" y="6466"/>
                    <a:pt x="10667" y="6466"/>
                  </a:cubicBezTo>
                  <a:cubicBezTo>
                    <a:pt x="11276" y="6466"/>
                    <a:pt x="11276" y="5548"/>
                    <a:pt x="10667" y="5548"/>
                  </a:cubicBezTo>
                  <a:cubicBezTo>
                    <a:pt x="10656" y="5548"/>
                    <a:pt x="10644" y="5548"/>
                    <a:pt x="10633" y="5549"/>
                  </a:cubicBezTo>
                  <a:lnTo>
                    <a:pt x="10180" y="5549"/>
                  </a:lnTo>
                  <a:lnTo>
                    <a:pt x="10180" y="2775"/>
                  </a:lnTo>
                  <a:lnTo>
                    <a:pt x="10633" y="2775"/>
                  </a:lnTo>
                  <a:cubicBezTo>
                    <a:pt x="10894" y="2775"/>
                    <a:pt x="11097" y="2560"/>
                    <a:pt x="11097" y="2310"/>
                  </a:cubicBezTo>
                  <a:lnTo>
                    <a:pt x="11109" y="2310"/>
                  </a:lnTo>
                  <a:cubicBezTo>
                    <a:pt x="11109" y="2048"/>
                    <a:pt x="10894" y="1846"/>
                    <a:pt x="10644" y="1846"/>
                  </a:cubicBezTo>
                  <a:lnTo>
                    <a:pt x="10180" y="1846"/>
                  </a:lnTo>
                  <a:lnTo>
                    <a:pt x="10180" y="465"/>
                  </a:lnTo>
                  <a:cubicBezTo>
                    <a:pt x="10180" y="203"/>
                    <a:pt x="9966" y="0"/>
                    <a:pt x="97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4"/>
            <p:cNvSpPr/>
            <p:nvPr/>
          </p:nvSpPr>
          <p:spPr>
            <a:xfrm>
              <a:off x="5564075" y="2266775"/>
              <a:ext cx="91700" cy="72650"/>
            </a:xfrm>
            <a:custGeom>
              <a:rect b="b" l="l" r="r" t="t"/>
              <a:pathLst>
                <a:path extrusionOk="0" h="2906" w="3668">
                  <a:moveTo>
                    <a:pt x="691" y="1"/>
                  </a:moveTo>
                  <a:cubicBezTo>
                    <a:pt x="239" y="1"/>
                    <a:pt x="1" y="394"/>
                    <a:pt x="1" y="786"/>
                  </a:cubicBezTo>
                  <a:cubicBezTo>
                    <a:pt x="1" y="1501"/>
                    <a:pt x="1275" y="2418"/>
                    <a:pt x="1834" y="2906"/>
                  </a:cubicBezTo>
                  <a:cubicBezTo>
                    <a:pt x="2382" y="2441"/>
                    <a:pt x="3668" y="1489"/>
                    <a:pt x="3668" y="786"/>
                  </a:cubicBezTo>
                  <a:cubicBezTo>
                    <a:pt x="3668" y="394"/>
                    <a:pt x="3430" y="1"/>
                    <a:pt x="2977" y="1"/>
                  </a:cubicBezTo>
                  <a:cubicBezTo>
                    <a:pt x="2727" y="1"/>
                    <a:pt x="2525" y="143"/>
                    <a:pt x="2358" y="453"/>
                  </a:cubicBezTo>
                  <a:lnTo>
                    <a:pt x="2239" y="703"/>
                  </a:lnTo>
                  <a:lnTo>
                    <a:pt x="1429" y="703"/>
                  </a:lnTo>
                  <a:lnTo>
                    <a:pt x="1310" y="453"/>
                  </a:lnTo>
                  <a:cubicBezTo>
                    <a:pt x="1155" y="155"/>
                    <a:pt x="941" y="1"/>
                    <a:pt x="6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4"/>
            <p:cNvSpPr/>
            <p:nvPr/>
          </p:nvSpPr>
          <p:spPr>
            <a:xfrm>
              <a:off x="5511100" y="2104250"/>
              <a:ext cx="191400" cy="70275"/>
            </a:xfrm>
            <a:custGeom>
              <a:rect b="b" l="l" r="r" t="t"/>
              <a:pathLst>
                <a:path extrusionOk="0" h="2811" w="7656">
                  <a:moveTo>
                    <a:pt x="4751" y="929"/>
                  </a:moveTo>
                  <a:cubicBezTo>
                    <a:pt x="5358" y="929"/>
                    <a:pt x="5358" y="1846"/>
                    <a:pt x="4751" y="1846"/>
                  </a:cubicBezTo>
                  <a:lnTo>
                    <a:pt x="2893" y="1846"/>
                  </a:lnTo>
                  <a:cubicBezTo>
                    <a:pt x="2286" y="1846"/>
                    <a:pt x="2286" y="929"/>
                    <a:pt x="2893" y="929"/>
                  </a:cubicBezTo>
                  <a:close/>
                  <a:moveTo>
                    <a:pt x="1048" y="1"/>
                  </a:moveTo>
                  <a:cubicBezTo>
                    <a:pt x="834" y="1"/>
                    <a:pt x="655" y="144"/>
                    <a:pt x="607" y="358"/>
                  </a:cubicBezTo>
                  <a:lnTo>
                    <a:pt x="0" y="2811"/>
                  </a:lnTo>
                  <a:lnTo>
                    <a:pt x="7656" y="2811"/>
                  </a:lnTo>
                  <a:lnTo>
                    <a:pt x="7049" y="358"/>
                  </a:lnTo>
                  <a:cubicBezTo>
                    <a:pt x="6989" y="144"/>
                    <a:pt x="6811" y="1"/>
                    <a:pt x="65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p:nvPr/>
          </p:nvSpPr>
          <p:spPr>
            <a:xfrm>
              <a:off x="5510800" y="2428700"/>
              <a:ext cx="191425" cy="69975"/>
            </a:xfrm>
            <a:custGeom>
              <a:rect b="b" l="l" r="r" t="t"/>
              <a:pathLst>
                <a:path extrusionOk="0" h="2799" w="7657">
                  <a:moveTo>
                    <a:pt x="4796" y="952"/>
                  </a:moveTo>
                  <a:cubicBezTo>
                    <a:pt x="5395" y="952"/>
                    <a:pt x="5395" y="1871"/>
                    <a:pt x="4796" y="1871"/>
                  </a:cubicBezTo>
                  <a:cubicBezTo>
                    <a:pt x="4785" y="1871"/>
                    <a:pt x="4774" y="1870"/>
                    <a:pt x="4763" y="1870"/>
                  </a:cubicBezTo>
                  <a:lnTo>
                    <a:pt x="2905" y="1870"/>
                  </a:lnTo>
                  <a:cubicBezTo>
                    <a:pt x="2894" y="1870"/>
                    <a:pt x="2883" y="1871"/>
                    <a:pt x="2872" y="1871"/>
                  </a:cubicBezTo>
                  <a:cubicBezTo>
                    <a:pt x="2274" y="1871"/>
                    <a:pt x="2274" y="952"/>
                    <a:pt x="2872" y="952"/>
                  </a:cubicBezTo>
                  <a:cubicBezTo>
                    <a:pt x="2883" y="952"/>
                    <a:pt x="2894" y="952"/>
                    <a:pt x="2905" y="953"/>
                  </a:cubicBezTo>
                  <a:lnTo>
                    <a:pt x="4763" y="953"/>
                  </a:lnTo>
                  <a:cubicBezTo>
                    <a:pt x="4774" y="952"/>
                    <a:pt x="4785" y="952"/>
                    <a:pt x="4796" y="952"/>
                  </a:cubicBezTo>
                  <a:close/>
                  <a:moveTo>
                    <a:pt x="0" y="1"/>
                  </a:moveTo>
                  <a:lnTo>
                    <a:pt x="608" y="2453"/>
                  </a:lnTo>
                  <a:cubicBezTo>
                    <a:pt x="667" y="2656"/>
                    <a:pt x="846" y="2799"/>
                    <a:pt x="1060" y="2799"/>
                  </a:cubicBezTo>
                  <a:lnTo>
                    <a:pt x="6608" y="2799"/>
                  </a:lnTo>
                  <a:cubicBezTo>
                    <a:pt x="6823" y="2799"/>
                    <a:pt x="7001" y="2656"/>
                    <a:pt x="7049" y="2453"/>
                  </a:cubicBezTo>
                  <a:lnTo>
                    <a:pt x="765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34"/>
          <p:cNvGrpSpPr/>
          <p:nvPr/>
        </p:nvGrpSpPr>
        <p:grpSpPr>
          <a:xfrm>
            <a:off x="3421398" y="3721621"/>
            <a:ext cx="456570" cy="393659"/>
            <a:chOff x="4855650" y="2128375"/>
            <a:chExt cx="401875" cy="346500"/>
          </a:xfrm>
        </p:grpSpPr>
        <p:sp>
          <p:nvSpPr>
            <p:cNvPr id="292" name="Google Shape;292;p34"/>
            <p:cNvSpPr/>
            <p:nvPr/>
          </p:nvSpPr>
          <p:spPr>
            <a:xfrm>
              <a:off x="4855650" y="2128375"/>
              <a:ext cx="401875" cy="161650"/>
            </a:xfrm>
            <a:custGeom>
              <a:rect b="b" l="l" r="r" t="t"/>
              <a:pathLst>
                <a:path extrusionOk="0" h="6466" w="16075">
                  <a:moveTo>
                    <a:pt x="1537" y="0"/>
                  </a:moveTo>
                  <a:cubicBezTo>
                    <a:pt x="1275" y="0"/>
                    <a:pt x="1072" y="203"/>
                    <a:pt x="1072" y="465"/>
                  </a:cubicBezTo>
                  <a:lnTo>
                    <a:pt x="1072" y="2774"/>
                  </a:lnTo>
                  <a:lnTo>
                    <a:pt x="584" y="2774"/>
                  </a:lnTo>
                  <a:cubicBezTo>
                    <a:pt x="1" y="2810"/>
                    <a:pt x="1" y="3667"/>
                    <a:pt x="584" y="3691"/>
                  </a:cubicBezTo>
                  <a:lnTo>
                    <a:pt x="1072" y="3691"/>
                  </a:lnTo>
                  <a:lnTo>
                    <a:pt x="1072" y="6013"/>
                  </a:lnTo>
                  <a:cubicBezTo>
                    <a:pt x="1072" y="6263"/>
                    <a:pt x="1275" y="6465"/>
                    <a:pt x="1537" y="6465"/>
                  </a:cubicBezTo>
                  <a:lnTo>
                    <a:pt x="3382" y="6465"/>
                  </a:lnTo>
                  <a:cubicBezTo>
                    <a:pt x="3632" y="6465"/>
                    <a:pt x="3846" y="6263"/>
                    <a:pt x="3846" y="6013"/>
                  </a:cubicBezTo>
                  <a:lnTo>
                    <a:pt x="3846" y="3691"/>
                  </a:lnTo>
                  <a:lnTo>
                    <a:pt x="4847" y="3691"/>
                  </a:lnTo>
                  <a:cubicBezTo>
                    <a:pt x="5045" y="4255"/>
                    <a:pt x="5573" y="4618"/>
                    <a:pt x="6150" y="4618"/>
                  </a:cubicBezTo>
                  <a:cubicBezTo>
                    <a:pt x="6231" y="4618"/>
                    <a:pt x="6313" y="4611"/>
                    <a:pt x="6394" y="4596"/>
                  </a:cubicBezTo>
                  <a:cubicBezTo>
                    <a:pt x="7049" y="4489"/>
                    <a:pt x="7537" y="3905"/>
                    <a:pt x="7537" y="3239"/>
                  </a:cubicBezTo>
                  <a:cubicBezTo>
                    <a:pt x="7519" y="2911"/>
                    <a:pt x="7761" y="2748"/>
                    <a:pt x="8002" y="2748"/>
                  </a:cubicBezTo>
                  <a:cubicBezTo>
                    <a:pt x="8243" y="2748"/>
                    <a:pt x="8484" y="2911"/>
                    <a:pt x="8466" y="3239"/>
                  </a:cubicBezTo>
                  <a:cubicBezTo>
                    <a:pt x="8466" y="3905"/>
                    <a:pt x="8954" y="4489"/>
                    <a:pt x="9621" y="4596"/>
                  </a:cubicBezTo>
                  <a:cubicBezTo>
                    <a:pt x="9703" y="4611"/>
                    <a:pt x="9784" y="4618"/>
                    <a:pt x="9864" y="4618"/>
                  </a:cubicBezTo>
                  <a:cubicBezTo>
                    <a:pt x="10439" y="4618"/>
                    <a:pt x="10958" y="4255"/>
                    <a:pt x="11157" y="3691"/>
                  </a:cubicBezTo>
                  <a:lnTo>
                    <a:pt x="12169" y="3691"/>
                  </a:lnTo>
                  <a:lnTo>
                    <a:pt x="12169" y="6013"/>
                  </a:lnTo>
                  <a:cubicBezTo>
                    <a:pt x="12169" y="6263"/>
                    <a:pt x="12371" y="6465"/>
                    <a:pt x="12621" y="6465"/>
                  </a:cubicBezTo>
                  <a:lnTo>
                    <a:pt x="14479" y="6465"/>
                  </a:lnTo>
                  <a:cubicBezTo>
                    <a:pt x="14729" y="6465"/>
                    <a:pt x="14943" y="6263"/>
                    <a:pt x="14943" y="6013"/>
                  </a:cubicBezTo>
                  <a:lnTo>
                    <a:pt x="14943" y="3691"/>
                  </a:lnTo>
                  <a:lnTo>
                    <a:pt x="15431" y="3691"/>
                  </a:lnTo>
                  <a:cubicBezTo>
                    <a:pt x="15443" y="3692"/>
                    <a:pt x="15454" y="3692"/>
                    <a:pt x="15465" y="3692"/>
                  </a:cubicBezTo>
                  <a:cubicBezTo>
                    <a:pt x="16075" y="3692"/>
                    <a:pt x="16075" y="2773"/>
                    <a:pt x="15465" y="2773"/>
                  </a:cubicBezTo>
                  <a:cubicBezTo>
                    <a:pt x="15454" y="2773"/>
                    <a:pt x="15443" y="2774"/>
                    <a:pt x="15431" y="2774"/>
                  </a:cubicBezTo>
                  <a:lnTo>
                    <a:pt x="14943" y="2774"/>
                  </a:lnTo>
                  <a:lnTo>
                    <a:pt x="14943" y="465"/>
                  </a:lnTo>
                  <a:cubicBezTo>
                    <a:pt x="14943" y="203"/>
                    <a:pt x="14729" y="0"/>
                    <a:pt x="14479" y="0"/>
                  </a:cubicBezTo>
                  <a:lnTo>
                    <a:pt x="12621" y="0"/>
                  </a:lnTo>
                  <a:cubicBezTo>
                    <a:pt x="12371" y="0"/>
                    <a:pt x="12169" y="203"/>
                    <a:pt x="12169" y="465"/>
                  </a:cubicBezTo>
                  <a:lnTo>
                    <a:pt x="12169" y="2774"/>
                  </a:lnTo>
                  <a:lnTo>
                    <a:pt x="10776" y="2774"/>
                  </a:lnTo>
                  <a:cubicBezTo>
                    <a:pt x="10526" y="2774"/>
                    <a:pt x="10311" y="2977"/>
                    <a:pt x="10311" y="3239"/>
                  </a:cubicBezTo>
                  <a:cubicBezTo>
                    <a:pt x="10311" y="3542"/>
                    <a:pt x="10082" y="3694"/>
                    <a:pt x="9853" y="3694"/>
                  </a:cubicBezTo>
                  <a:cubicBezTo>
                    <a:pt x="9624" y="3694"/>
                    <a:pt x="9395" y="3542"/>
                    <a:pt x="9395" y="3239"/>
                  </a:cubicBezTo>
                  <a:cubicBezTo>
                    <a:pt x="9419" y="2453"/>
                    <a:pt x="8787" y="1798"/>
                    <a:pt x="8002" y="1798"/>
                  </a:cubicBezTo>
                  <a:cubicBezTo>
                    <a:pt x="7216" y="1798"/>
                    <a:pt x="6597" y="2453"/>
                    <a:pt x="6621" y="3239"/>
                  </a:cubicBezTo>
                  <a:cubicBezTo>
                    <a:pt x="6603" y="3530"/>
                    <a:pt x="6379" y="3676"/>
                    <a:pt x="6156" y="3676"/>
                  </a:cubicBezTo>
                  <a:cubicBezTo>
                    <a:pt x="5933" y="3676"/>
                    <a:pt x="5710" y="3530"/>
                    <a:pt x="5692" y="3239"/>
                  </a:cubicBezTo>
                  <a:cubicBezTo>
                    <a:pt x="5692" y="2977"/>
                    <a:pt x="5489" y="2774"/>
                    <a:pt x="5228" y="2774"/>
                  </a:cubicBezTo>
                  <a:lnTo>
                    <a:pt x="3846" y="2774"/>
                  </a:lnTo>
                  <a:lnTo>
                    <a:pt x="3846" y="465"/>
                  </a:lnTo>
                  <a:cubicBezTo>
                    <a:pt x="3846" y="203"/>
                    <a:pt x="3632" y="0"/>
                    <a:pt x="33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4"/>
            <p:cNvSpPr/>
            <p:nvPr/>
          </p:nvSpPr>
          <p:spPr>
            <a:xfrm>
              <a:off x="4855650" y="2313200"/>
              <a:ext cx="401600" cy="161675"/>
            </a:xfrm>
            <a:custGeom>
              <a:rect b="b" l="l" r="r" t="t"/>
              <a:pathLst>
                <a:path extrusionOk="0" h="6467" w="16064">
                  <a:moveTo>
                    <a:pt x="1537" y="1"/>
                  </a:moveTo>
                  <a:cubicBezTo>
                    <a:pt x="1275" y="1"/>
                    <a:pt x="1072" y="203"/>
                    <a:pt x="1072" y="465"/>
                  </a:cubicBezTo>
                  <a:lnTo>
                    <a:pt x="1072" y="2775"/>
                  </a:lnTo>
                  <a:lnTo>
                    <a:pt x="584" y="2775"/>
                  </a:lnTo>
                  <a:cubicBezTo>
                    <a:pt x="1" y="2811"/>
                    <a:pt x="1" y="3668"/>
                    <a:pt x="584" y="3692"/>
                  </a:cubicBezTo>
                  <a:lnTo>
                    <a:pt x="1072" y="3692"/>
                  </a:lnTo>
                  <a:lnTo>
                    <a:pt x="1072" y="6014"/>
                  </a:lnTo>
                  <a:cubicBezTo>
                    <a:pt x="1072" y="6264"/>
                    <a:pt x="1275" y="6466"/>
                    <a:pt x="1537" y="6466"/>
                  </a:cubicBezTo>
                  <a:lnTo>
                    <a:pt x="3382" y="6466"/>
                  </a:lnTo>
                  <a:cubicBezTo>
                    <a:pt x="3632" y="6466"/>
                    <a:pt x="3846" y="6264"/>
                    <a:pt x="3846" y="6014"/>
                  </a:cubicBezTo>
                  <a:lnTo>
                    <a:pt x="3846" y="3704"/>
                  </a:lnTo>
                  <a:lnTo>
                    <a:pt x="4847" y="3704"/>
                  </a:lnTo>
                  <a:cubicBezTo>
                    <a:pt x="5045" y="4257"/>
                    <a:pt x="5573" y="4618"/>
                    <a:pt x="6150" y="4618"/>
                  </a:cubicBezTo>
                  <a:cubicBezTo>
                    <a:pt x="6231" y="4618"/>
                    <a:pt x="6312" y="4611"/>
                    <a:pt x="6394" y="4597"/>
                  </a:cubicBezTo>
                  <a:cubicBezTo>
                    <a:pt x="7049" y="4490"/>
                    <a:pt x="7537" y="3906"/>
                    <a:pt x="7537" y="3239"/>
                  </a:cubicBezTo>
                  <a:cubicBezTo>
                    <a:pt x="7519" y="2912"/>
                    <a:pt x="7761" y="2748"/>
                    <a:pt x="8002" y="2748"/>
                  </a:cubicBezTo>
                  <a:cubicBezTo>
                    <a:pt x="8243" y="2748"/>
                    <a:pt x="8484" y="2912"/>
                    <a:pt x="8466" y="3239"/>
                  </a:cubicBezTo>
                  <a:cubicBezTo>
                    <a:pt x="8466" y="3906"/>
                    <a:pt x="8954" y="4478"/>
                    <a:pt x="9621" y="4597"/>
                  </a:cubicBezTo>
                  <a:cubicBezTo>
                    <a:pt x="9695" y="4609"/>
                    <a:pt x="9769" y="4615"/>
                    <a:pt x="9842" y="4615"/>
                  </a:cubicBezTo>
                  <a:cubicBezTo>
                    <a:pt x="10418" y="4615"/>
                    <a:pt x="10956" y="4253"/>
                    <a:pt x="11157" y="3704"/>
                  </a:cubicBezTo>
                  <a:lnTo>
                    <a:pt x="12157" y="3704"/>
                  </a:lnTo>
                  <a:lnTo>
                    <a:pt x="12157" y="6014"/>
                  </a:lnTo>
                  <a:cubicBezTo>
                    <a:pt x="12157" y="6264"/>
                    <a:pt x="12371" y="6466"/>
                    <a:pt x="12621" y="6466"/>
                  </a:cubicBezTo>
                  <a:lnTo>
                    <a:pt x="14467" y="6466"/>
                  </a:lnTo>
                  <a:cubicBezTo>
                    <a:pt x="14729" y="6466"/>
                    <a:pt x="14931" y="6264"/>
                    <a:pt x="14931" y="6014"/>
                  </a:cubicBezTo>
                  <a:lnTo>
                    <a:pt x="14931" y="3704"/>
                  </a:lnTo>
                  <a:lnTo>
                    <a:pt x="15431" y="3704"/>
                  </a:lnTo>
                  <a:cubicBezTo>
                    <a:pt x="15442" y="3704"/>
                    <a:pt x="15454" y="3705"/>
                    <a:pt x="15464" y="3705"/>
                  </a:cubicBezTo>
                  <a:cubicBezTo>
                    <a:pt x="16063" y="3705"/>
                    <a:pt x="16063" y="2774"/>
                    <a:pt x="15464" y="2774"/>
                  </a:cubicBezTo>
                  <a:cubicBezTo>
                    <a:pt x="15454" y="2774"/>
                    <a:pt x="15442" y="2774"/>
                    <a:pt x="15431" y="2775"/>
                  </a:cubicBezTo>
                  <a:lnTo>
                    <a:pt x="14943" y="2775"/>
                  </a:lnTo>
                  <a:lnTo>
                    <a:pt x="14943" y="465"/>
                  </a:lnTo>
                  <a:cubicBezTo>
                    <a:pt x="14943" y="203"/>
                    <a:pt x="14729" y="1"/>
                    <a:pt x="14479" y="1"/>
                  </a:cubicBezTo>
                  <a:lnTo>
                    <a:pt x="12621" y="1"/>
                  </a:lnTo>
                  <a:cubicBezTo>
                    <a:pt x="12371" y="1"/>
                    <a:pt x="12169" y="203"/>
                    <a:pt x="12169" y="465"/>
                  </a:cubicBezTo>
                  <a:lnTo>
                    <a:pt x="12169" y="2775"/>
                  </a:lnTo>
                  <a:lnTo>
                    <a:pt x="10776" y="2775"/>
                  </a:lnTo>
                  <a:cubicBezTo>
                    <a:pt x="10526" y="2775"/>
                    <a:pt x="10311" y="2978"/>
                    <a:pt x="10311" y="3239"/>
                  </a:cubicBezTo>
                  <a:cubicBezTo>
                    <a:pt x="10311" y="3549"/>
                    <a:pt x="10082" y="3704"/>
                    <a:pt x="9853" y="3704"/>
                  </a:cubicBezTo>
                  <a:cubicBezTo>
                    <a:pt x="9624" y="3704"/>
                    <a:pt x="9395" y="3549"/>
                    <a:pt x="9395" y="3239"/>
                  </a:cubicBezTo>
                  <a:cubicBezTo>
                    <a:pt x="9419" y="2454"/>
                    <a:pt x="8787" y="1799"/>
                    <a:pt x="8002" y="1799"/>
                  </a:cubicBezTo>
                  <a:cubicBezTo>
                    <a:pt x="7216" y="1799"/>
                    <a:pt x="6597" y="2454"/>
                    <a:pt x="6621" y="3239"/>
                  </a:cubicBezTo>
                  <a:cubicBezTo>
                    <a:pt x="6603" y="3531"/>
                    <a:pt x="6379" y="3677"/>
                    <a:pt x="6156" y="3677"/>
                  </a:cubicBezTo>
                  <a:cubicBezTo>
                    <a:pt x="5933" y="3677"/>
                    <a:pt x="5710" y="3531"/>
                    <a:pt x="5692" y="3239"/>
                  </a:cubicBezTo>
                  <a:cubicBezTo>
                    <a:pt x="5692" y="2978"/>
                    <a:pt x="5489" y="2775"/>
                    <a:pt x="5228" y="2775"/>
                  </a:cubicBezTo>
                  <a:lnTo>
                    <a:pt x="3846" y="2775"/>
                  </a:lnTo>
                  <a:lnTo>
                    <a:pt x="3846" y="465"/>
                  </a:lnTo>
                  <a:cubicBezTo>
                    <a:pt x="3846" y="203"/>
                    <a:pt x="3632" y="1"/>
                    <a:pt x="33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34"/>
          <p:cNvGrpSpPr/>
          <p:nvPr/>
        </p:nvGrpSpPr>
        <p:grpSpPr>
          <a:xfrm>
            <a:off x="3441346" y="1846163"/>
            <a:ext cx="416665" cy="448163"/>
            <a:chOff x="3184900" y="2110775"/>
            <a:chExt cx="366750" cy="394475"/>
          </a:xfrm>
        </p:grpSpPr>
        <p:sp>
          <p:nvSpPr>
            <p:cNvPr id="295" name="Google Shape;295;p34"/>
            <p:cNvSpPr/>
            <p:nvPr/>
          </p:nvSpPr>
          <p:spPr>
            <a:xfrm>
              <a:off x="3184900" y="2110775"/>
              <a:ext cx="366750" cy="394475"/>
            </a:xfrm>
            <a:custGeom>
              <a:rect b="b" l="l" r="r" t="t"/>
              <a:pathLst>
                <a:path extrusionOk="0" h="15779" w="14670">
                  <a:moveTo>
                    <a:pt x="6859" y="919"/>
                  </a:moveTo>
                  <a:lnTo>
                    <a:pt x="6859" y="1907"/>
                  </a:lnTo>
                  <a:lnTo>
                    <a:pt x="3347" y="1907"/>
                  </a:lnTo>
                  <a:lnTo>
                    <a:pt x="3168" y="2038"/>
                  </a:lnTo>
                  <a:lnTo>
                    <a:pt x="3168" y="919"/>
                  </a:lnTo>
                  <a:close/>
                  <a:moveTo>
                    <a:pt x="11490" y="919"/>
                  </a:moveTo>
                  <a:lnTo>
                    <a:pt x="11490" y="2038"/>
                  </a:lnTo>
                  <a:lnTo>
                    <a:pt x="11300" y="1907"/>
                  </a:lnTo>
                  <a:lnTo>
                    <a:pt x="7788" y="1907"/>
                  </a:lnTo>
                  <a:lnTo>
                    <a:pt x="7788" y="919"/>
                  </a:lnTo>
                  <a:close/>
                  <a:moveTo>
                    <a:pt x="6871" y="3752"/>
                  </a:moveTo>
                  <a:lnTo>
                    <a:pt x="6871" y="5610"/>
                  </a:lnTo>
                  <a:lnTo>
                    <a:pt x="6406" y="5610"/>
                  </a:lnTo>
                  <a:cubicBezTo>
                    <a:pt x="5823" y="5633"/>
                    <a:pt x="5823" y="6491"/>
                    <a:pt x="6406" y="6526"/>
                  </a:cubicBezTo>
                  <a:lnTo>
                    <a:pt x="8252" y="6526"/>
                  </a:lnTo>
                  <a:cubicBezTo>
                    <a:pt x="8835" y="6491"/>
                    <a:pt x="8835" y="5633"/>
                    <a:pt x="8252" y="5610"/>
                  </a:cubicBezTo>
                  <a:lnTo>
                    <a:pt x="7788" y="5610"/>
                  </a:lnTo>
                  <a:lnTo>
                    <a:pt x="7788" y="3764"/>
                  </a:lnTo>
                  <a:lnTo>
                    <a:pt x="10752" y="3764"/>
                  </a:lnTo>
                  <a:lnTo>
                    <a:pt x="11490" y="4288"/>
                  </a:lnTo>
                  <a:lnTo>
                    <a:pt x="11490" y="14849"/>
                  </a:lnTo>
                  <a:lnTo>
                    <a:pt x="7788" y="14849"/>
                  </a:lnTo>
                  <a:lnTo>
                    <a:pt x="7788" y="13920"/>
                  </a:lnTo>
                  <a:lnTo>
                    <a:pt x="9181" y="13920"/>
                  </a:lnTo>
                  <a:cubicBezTo>
                    <a:pt x="9764" y="13896"/>
                    <a:pt x="9764" y="13039"/>
                    <a:pt x="9181" y="13003"/>
                  </a:cubicBezTo>
                  <a:lnTo>
                    <a:pt x="5478" y="13003"/>
                  </a:lnTo>
                  <a:cubicBezTo>
                    <a:pt x="4894" y="13039"/>
                    <a:pt x="4894" y="13896"/>
                    <a:pt x="5478" y="13920"/>
                  </a:cubicBezTo>
                  <a:lnTo>
                    <a:pt x="6871" y="13920"/>
                  </a:lnTo>
                  <a:lnTo>
                    <a:pt x="6871" y="14849"/>
                  </a:lnTo>
                  <a:lnTo>
                    <a:pt x="3168" y="14849"/>
                  </a:lnTo>
                  <a:lnTo>
                    <a:pt x="3168" y="4288"/>
                  </a:lnTo>
                  <a:lnTo>
                    <a:pt x="3918" y="3752"/>
                  </a:lnTo>
                  <a:close/>
                  <a:moveTo>
                    <a:pt x="1753" y="1"/>
                  </a:moveTo>
                  <a:cubicBezTo>
                    <a:pt x="1143" y="1"/>
                    <a:pt x="1143" y="919"/>
                    <a:pt x="1753" y="919"/>
                  </a:cubicBezTo>
                  <a:cubicBezTo>
                    <a:pt x="1764" y="919"/>
                    <a:pt x="1775" y="919"/>
                    <a:pt x="1787" y="919"/>
                  </a:cubicBezTo>
                  <a:lnTo>
                    <a:pt x="2251" y="919"/>
                  </a:lnTo>
                  <a:lnTo>
                    <a:pt x="2251" y="2693"/>
                  </a:lnTo>
                  <a:lnTo>
                    <a:pt x="251" y="4109"/>
                  </a:lnTo>
                  <a:cubicBezTo>
                    <a:pt x="49" y="4264"/>
                    <a:pt x="1" y="4538"/>
                    <a:pt x="132" y="4752"/>
                  </a:cubicBezTo>
                  <a:lnTo>
                    <a:pt x="644" y="5514"/>
                  </a:lnTo>
                  <a:cubicBezTo>
                    <a:pt x="732" y="5647"/>
                    <a:pt x="880" y="5720"/>
                    <a:pt x="1030" y="5720"/>
                  </a:cubicBezTo>
                  <a:cubicBezTo>
                    <a:pt x="1123" y="5720"/>
                    <a:pt x="1217" y="5692"/>
                    <a:pt x="1299" y="5633"/>
                  </a:cubicBezTo>
                  <a:lnTo>
                    <a:pt x="2251" y="4955"/>
                  </a:lnTo>
                  <a:lnTo>
                    <a:pt x="2251" y="14849"/>
                  </a:lnTo>
                  <a:lnTo>
                    <a:pt x="1787" y="14849"/>
                  </a:lnTo>
                  <a:cubicBezTo>
                    <a:pt x="1775" y="14848"/>
                    <a:pt x="1764" y="14848"/>
                    <a:pt x="1753" y="14848"/>
                  </a:cubicBezTo>
                  <a:cubicBezTo>
                    <a:pt x="1143" y="14848"/>
                    <a:pt x="1143" y="15778"/>
                    <a:pt x="1753" y="15778"/>
                  </a:cubicBezTo>
                  <a:cubicBezTo>
                    <a:pt x="1764" y="15778"/>
                    <a:pt x="1775" y="15778"/>
                    <a:pt x="1787" y="15777"/>
                  </a:cubicBezTo>
                  <a:lnTo>
                    <a:pt x="12872" y="15777"/>
                  </a:lnTo>
                  <a:cubicBezTo>
                    <a:pt x="12883" y="15778"/>
                    <a:pt x="12894" y="15778"/>
                    <a:pt x="12905" y="15778"/>
                  </a:cubicBezTo>
                  <a:cubicBezTo>
                    <a:pt x="13515" y="15778"/>
                    <a:pt x="13515" y="14848"/>
                    <a:pt x="12905" y="14848"/>
                  </a:cubicBezTo>
                  <a:cubicBezTo>
                    <a:pt x="12894" y="14848"/>
                    <a:pt x="12883" y="14848"/>
                    <a:pt x="12872" y="14849"/>
                  </a:cubicBezTo>
                  <a:lnTo>
                    <a:pt x="12419" y="14849"/>
                  </a:lnTo>
                  <a:lnTo>
                    <a:pt x="12419" y="4955"/>
                  </a:lnTo>
                  <a:lnTo>
                    <a:pt x="13360" y="5633"/>
                  </a:lnTo>
                  <a:cubicBezTo>
                    <a:pt x="13442" y="5688"/>
                    <a:pt x="13537" y="5715"/>
                    <a:pt x="13630" y="5715"/>
                  </a:cubicBezTo>
                  <a:cubicBezTo>
                    <a:pt x="13780" y="5715"/>
                    <a:pt x="13927" y="5646"/>
                    <a:pt x="14015" y="5514"/>
                  </a:cubicBezTo>
                  <a:lnTo>
                    <a:pt x="14527" y="4752"/>
                  </a:lnTo>
                  <a:cubicBezTo>
                    <a:pt x="14669" y="4538"/>
                    <a:pt x="14610" y="4264"/>
                    <a:pt x="14407" y="4109"/>
                  </a:cubicBezTo>
                  <a:lnTo>
                    <a:pt x="12419" y="2693"/>
                  </a:lnTo>
                  <a:lnTo>
                    <a:pt x="12419" y="919"/>
                  </a:lnTo>
                  <a:lnTo>
                    <a:pt x="12872" y="919"/>
                  </a:lnTo>
                  <a:cubicBezTo>
                    <a:pt x="12883" y="919"/>
                    <a:pt x="12895" y="919"/>
                    <a:pt x="12906" y="919"/>
                  </a:cubicBezTo>
                  <a:cubicBezTo>
                    <a:pt x="13515" y="919"/>
                    <a:pt x="13515" y="1"/>
                    <a:pt x="12906" y="1"/>
                  </a:cubicBezTo>
                  <a:cubicBezTo>
                    <a:pt x="12895" y="1"/>
                    <a:pt x="12883" y="1"/>
                    <a:pt x="12872" y="2"/>
                  </a:cubicBezTo>
                  <a:lnTo>
                    <a:pt x="1787" y="2"/>
                  </a:lnTo>
                  <a:cubicBezTo>
                    <a:pt x="1775" y="1"/>
                    <a:pt x="1764" y="1"/>
                    <a:pt x="17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4"/>
            <p:cNvSpPr/>
            <p:nvPr/>
          </p:nvSpPr>
          <p:spPr>
            <a:xfrm>
              <a:off x="3310225" y="2297150"/>
              <a:ext cx="115800" cy="46150"/>
            </a:xfrm>
            <a:custGeom>
              <a:rect b="b" l="l" r="r" t="t"/>
              <a:pathLst>
                <a:path extrusionOk="0" h="1846" w="4632">
                  <a:moveTo>
                    <a:pt x="465" y="0"/>
                  </a:moveTo>
                  <a:cubicBezTo>
                    <a:pt x="215" y="0"/>
                    <a:pt x="0" y="202"/>
                    <a:pt x="0" y="464"/>
                  </a:cubicBezTo>
                  <a:lnTo>
                    <a:pt x="0" y="1381"/>
                  </a:lnTo>
                  <a:cubicBezTo>
                    <a:pt x="0" y="1643"/>
                    <a:pt x="215" y="1846"/>
                    <a:pt x="465" y="1846"/>
                  </a:cubicBezTo>
                  <a:lnTo>
                    <a:pt x="4168" y="1846"/>
                  </a:lnTo>
                  <a:cubicBezTo>
                    <a:pt x="4418" y="1846"/>
                    <a:pt x="4632" y="1643"/>
                    <a:pt x="4632" y="1381"/>
                  </a:cubicBezTo>
                  <a:lnTo>
                    <a:pt x="4632" y="464"/>
                  </a:lnTo>
                  <a:cubicBezTo>
                    <a:pt x="4632" y="202"/>
                    <a:pt x="4418" y="0"/>
                    <a:pt x="4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4"/>
            <p:cNvSpPr/>
            <p:nvPr/>
          </p:nvSpPr>
          <p:spPr>
            <a:xfrm>
              <a:off x="3310225" y="2366500"/>
              <a:ext cx="115800" cy="46150"/>
            </a:xfrm>
            <a:custGeom>
              <a:rect b="b" l="l" r="r" t="t"/>
              <a:pathLst>
                <a:path extrusionOk="0" h="1846" w="4632">
                  <a:moveTo>
                    <a:pt x="465" y="0"/>
                  </a:moveTo>
                  <a:cubicBezTo>
                    <a:pt x="215" y="0"/>
                    <a:pt x="0" y="203"/>
                    <a:pt x="0" y="465"/>
                  </a:cubicBezTo>
                  <a:lnTo>
                    <a:pt x="0" y="1381"/>
                  </a:lnTo>
                  <a:cubicBezTo>
                    <a:pt x="0" y="1643"/>
                    <a:pt x="215" y="1846"/>
                    <a:pt x="465" y="1846"/>
                  </a:cubicBezTo>
                  <a:lnTo>
                    <a:pt x="4168" y="1846"/>
                  </a:lnTo>
                  <a:cubicBezTo>
                    <a:pt x="4418" y="1846"/>
                    <a:pt x="4632" y="1643"/>
                    <a:pt x="4632" y="1381"/>
                  </a:cubicBezTo>
                  <a:lnTo>
                    <a:pt x="4632" y="465"/>
                  </a:lnTo>
                  <a:cubicBezTo>
                    <a:pt x="4632" y="203"/>
                    <a:pt x="4418" y="0"/>
                    <a:pt x="4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34"/>
          <p:cNvSpPr txBox="1"/>
          <p:nvPr>
            <p:ph type="title"/>
          </p:nvPr>
        </p:nvSpPr>
        <p:spPr>
          <a:xfrm>
            <a:off x="717875" y="445025"/>
            <a:ext cx="7707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METHODS</a:t>
            </a:r>
            <a:endParaRPr/>
          </a:p>
        </p:txBody>
      </p:sp>
      <p:sp>
        <p:nvSpPr>
          <p:cNvPr id="299" name="Google Shape;299;p34"/>
          <p:cNvSpPr txBox="1"/>
          <p:nvPr>
            <p:ph idx="1" type="subTitle"/>
          </p:nvPr>
        </p:nvSpPr>
        <p:spPr>
          <a:xfrm flipH="1">
            <a:off x="5922375" y="3918450"/>
            <a:ext cx="25032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SATURN</a:t>
            </a:r>
            <a:endParaRPr/>
          </a:p>
        </p:txBody>
      </p:sp>
      <p:sp>
        <p:nvSpPr>
          <p:cNvPr id="300" name="Google Shape;300;p34"/>
          <p:cNvSpPr txBox="1"/>
          <p:nvPr>
            <p:ph idx="2" type="subTitle"/>
          </p:nvPr>
        </p:nvSpPr>
        <p:spPr>
          <a:xfrm>
            <a:off x="5921775" y="3440248"/>
            <a:ext cx="25038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the only planet with rings</a:t>
            </a:r>
            <a:endParaRPr/>
          </a:p>
        </p:txBody>
      </p:sp>
      <p:sp>
        <p:nvSpPr>
          <p:cNvPr id="301" name="Google Shape;301;p34"/>
          <p:cNvSpPr txBox="1"/>
          <p:nvPr>
            <p:ph idx="3" type="subTitle"/>
          </p:nvPr>
        </p:nvSpPr>
        <p:spPr>
          <a:xfrm flipH="1">
            <a:off x="718300" y="3918449"/>
            <a:ext cx="2504100" cy="478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hlink"/>
              </a:buClr>
              <a:buSzPts val="1100"/>
              <a:buFont typeface="Arial"/>
              <a:buNone/>
            </a:pPr>
            <a:r>
              <a:rPr lang="en"/>
              <a:t>VENUS</a:t>
            </a:r>
            <a:endParaRPr/>
          </a:p>
        </p:txBody>
      </p:sp>
      <p:sp>
        <p:nvSpPr>
          <p:cNvPr id="302" name="Google Shape;302;p34"/>
          <p:cNvSpPr txBox="1"/>
          <p:nvPr>
            <p:ph idx="4" type="subTitle"/>
          </p:nvPr>
        </p:nvSpPr>
        <p:spPr>
          <a:xfrm flipH="1">
            <a:off x="5923275" y="1592049"/>
            <a:ext cx="25023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MARS</a:t>
            </a:r>
            <a:endParaRPr/>
          </a:p>
        </p:txBody>
      </p:sp>
      <p:sp>
        <p:nvSpPr>
          <p:cNvPr id="303" name="Google Shape;303;p34"/>
          <p:cNvSpPr txBox="1"/>
          <p:nvPr>
            <p:ph idx="5" type="subTitle"/>
          </p:nvPr>
        </p:nvSpPr>
        <p:spPr>
          <a:xfrm>
            <a:off x="718450" y="3440250"/>
            <a:ext cx="2504700" cy="478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 has a beautiful name, but it’s terribly hot</a:t>
            </a:r>
            <a:endParaRPr/>
          </a:p>
        </p:txBody>
      </p:sp>
      <p:sp>
        <p:nvSpPr>
          <p:cNvPr id="304" name="Google Shape;304;p34"/>
          <p:cNvSpPr txBox="1"/>
          <p:nvPr>
            <p:ph idx="6" type="subTitle"/>
          </p:nvPr>
        </p:nvSpPr>
        <p:spPr>
          <a:xfrm>
            <a:off x="5922500" y="2070250"/>
            <a:ext cx="25032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 very cold planet</a:t>
            </a:r>
            <a:endParaRPr/>
          </a:p>
        </p:txBody>
      </p:sp>
      <p:sp>
        <p:nvSpPr>
          <p:cNvPr id="305" name="Google Shape;305;p34"/>
          <p:cNvSpPr txBox="1"/>
          <p:nvPr>
            <p:ph idx="7" type="subTitle"/>
          </p:nvPr>
        </p:nvSpPr>
        <p:spPr>
          <a:xfrm flipH="1">
            <a:off x="718300" y="1592049"/>
            <a:ext cx="2504100" cy="478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306" name="Google Shape;306;p34"/>
          <p:cNvSpPr txBox="1"/>
          <p:nvPr>
            <p:ph idx="8" type="subTitle"/>
          </p:nvPr>
        </p:nvSpPr>
        <p:spPr>
          <a:xfrm>
            <a:off x="718450" y="2070250"/>
            <a:ext cx="2504700" cy="478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 is the closest planet to the Sun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5"/>
          <p:cNvSpPr txBox="1"/>
          <p:nvPr>
            <p:ph idx="2" type="subTitle"/>
          </p:nvPr>
        </p:nvSpPr>
        <p:spPr>
          <a:xfrm>
            <a:off x="1547100" y="1905167"/>
            <a:ext cx="6278400" cy="204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Yes, I went into the surgery understanding the process and what was required of me but was not instructed on the timeline of benefits or what was going to happen. This would have made the difficult part of the surgery easier to manage and would provide a “guide” for what others could expect post-surgery</a:t>
            </a:r>
            <a:endParaRPr sz="2400"/>
          </a:p>
        </p:txBody>
      </p:sp>
      <p:sp>
        <p:nvSpPr>
          <p:cNvPr id="312" name="Google Shape;312;p35"/>
          <p:cNvSpPr txBox="1"/>
          <p:nvPr>
            <p:ph idx="4294967295" type="title"/>
          </p:nvPr>
        </p:nvSpPr>
        <p:spPr>
          <a:xfrm>
            <a:off x="717875" y="445025"/>
            <a:ext cx="7707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sz="2600">
                <a:solidFill>
                  <a:schemeClr val="lt2"/>
                </a:solidFill>
              </a:rPr>
              <a:t>Is this ethical?</a:t>
            </a:r>
            <a:endParaRPr sz="2600">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6"/>
          <p:cNvSpPr txBox="1"/>
          <p:nvPr>
            <p:ph idx="2" type="subTitle"/>
          </p:nvPr>
        </p:nvSpPr>
        <p:spPr>
          <a:xfrm>
            <a:off x="1547100" y="1905167"/>
            <a:ext cx="6278400" cy="204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A downside is others could use this as a manual rather than a guide. I will make it clear throughout the process that this data is meant to give an idea of what to expect and emphasize demographics so it is less likely to be abused.</a:t>
            </a:r>
            <a:endParaRPr sz="2400"/>
          </a:p>
        </p:txBody>
      </p:sp>
      <p:sp>
        <p:nvSpPr>
          <p:cNvPr id="318" name="Google Shape;318;p36"/>
          <p:cNvSpPr txBox="1"/>
          <p:nvPr>
            <p:ph idx="4294967295" type="title"/>
          </p:nvPr>
        </p:nvSpPr>
        <p:spPr>
          <a:xfrm>
            <a:off x="717875" y="445025"/>
            <a:ext cx="7707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sz="2600">
                <a:solidFill>
                  <a:schemeClr val="lt2"/>
                </a:solidFill>
              </a:rPr>
              <a:t>Is this ethical?</a:t>
            </a:r>
            <a:endParaRPr sz="2600">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7"/>
          <p:cNvSpPr txBox="1"/>
          <p:nvPr>
            <p:ph type="title"/>
          </p:nvPr>
        </p:nvSpPr>
        <p:spPr>
          <a:xfrm>
            <a:off x="718900" y="445025"/>
            <a:ext cx="7706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a:t>
            </a:r>
            <a:endParaRPr/>
          </a:p>
        </p:txBody>
      </p:sp>
      <p:graphicFrame>
        <p:nvGraphicFramePr>
          <p:cNvPr id="324" name="Google Shape;324;p37"/>
          <p:cNvGraphicFramePr/>
          <p:nvPr/>
        </p:nvGraphicFramePr>
        <p:xfrm>
          <a:off x="103400" y="1355275"/>
          <a:ext cx="3000000" cy="3000000"/>
        </p:xfrm>
        <a:graphic>
          <a:graphicData uri="http://schemas.openxmlformats.org/drawingml/2006/table">
            <a:tbl>
              <a:tblPr>
                <a:noFill/>
                <a:tableStyleId>{57CCEF81-6B27-4BD7-940A-B4C9366DB5A4}</a:tableStyleId>
              </a:tblPr>
              <a:tblGrid>
                <a:gridCol w="542925"/>
                <a:gridCol w="371475"/>
                <a:gridCol w="533400"/>
                <a:gridCol w="1114425"/>
                <a:gridCol w="1257300"/>
                <a:gridCol w="1485900"/>
                <a:gridCol w="619125"/>
                <a:gridCol w="733425"/>
                <a:gridCol w="266700"/>
                <a:gridCol w="238125"/>
                <a:gridCol w="304800"/>
                <a:gridCol w="695325"/>
                <a:gridCol w="457200"/>
                <a:gridCol w="523875"/>
              </a:tblGrid>
              <a:tr h="200025">
                <a:tc>
                  <a:txBody>
                    <a:bodyPr/>
                    <a:lstStyle/>
                    <a:p>
                      <a:pPr indent="0" lvl="0" marL="0" rtl="0" algn="ctr">
                        <a:lnSpc>
                          <a:spcPct val="115000"/>
                        </a:lnSpc>
                        <a:spcBef>
                          <a:spcPts val="0"/>
                        </a:spcBef>
                        <a:spcAft>
                          <a:spcPts val="0"/>
                        </a:spcAft>
                        <a:buNone/>
                      </a:pPr>
                      <a:r>
                        <a:rPr lang="en" sz="1000"/>
                        <a:t>8/25/2023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258.6</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38761D"/>
                    </a:solidFill>
                  </a:tcPr>
                </a:tc>
                <a:tc>
                  <a:txBody>
                    <a:bodyPr/>
                    <a:lstStyle/>
                    <a:p>
                      <a:pPr indent="0" lvl="0" marL="0" rtl="0" algn="ctr">
                        <a:lnSpc>
                          <a:spcPct val="115000"/>
                        </a:lnSpc>
                        <a:spcBef>
                          <a:spcPts val="0"/>
                        </a:spcBef>
                        <a:spcAft>
                          <a:spcPts val="0"/>
                        </a:spcAft>
                        <a:buNone/>
                      </a:pPr>
                      <a:r>
                        <a:rPr lang="en" sz="1000"/>
                        <a:t>67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93C47D"/>
                    </a:solidFill>
                  </a:tcPr>
                </a:tc>
                <a:tc>
                  <a:txBody>
                    <a:bodyPr/>
                    <a:lstStyle/>
                    <a:p>
                      <a:pPr indent="0" lvl="0" marL="0" rtl="0" algn="ctr">
                        <a:lnSpc>
                          <a:spcPct val="115000"/>
                        </a:lnSpc>
                        <a:spcBef>
                          <a:spcPts val="0"/>
                        </a:spcBef>
                        <a:spcAft>
                          <a:spcPts val="0"/>
                        </a:spcAft>
                        <a:buNone/>
                      </a:pPr>
                      <a:r>
                        <a:rPr lang="en" sz="1000"/>
                        <a:t>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D9EAD3"/>
                    </a:solidFill>
                  </a:tcPr>
                </a:tc>
                <a:tc>
                  <a:txBody>
                    <a:bodyPr/>
                    <a:lstStyle/>
                    <a:p>
                      <a:pPr indent="0" lvl="0" marL="0" rtl="0" algn="ctr">
                        <a:lnSpc>
                          <a:spcPct val="115000"/>
                        </a:lnSpc>
                        <a:spcBef>
                          <a:spcPts val="0"/>
                        </a:spcBef>
                        <a:spcAft>
                          <a:spcPts val="0"/>
                        </a:spcAft>
                        <a:buNone/>
                      </a:pPr>
                      <a:r>
                        <a:rPr lang="en" sz="1000"/>
                        <a:t>11.4</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CCE7CF"/>
                    </a:solidFill>
                  </a:tcPr>
                </a:tc>
                <a:tc>
                  <a:txBody>
                    <a:bodyPr/>
                    <a:lstStyle/>
                    <a:p>
                      <a:pPr indent="0" lvl="0" marL="0" rtl="0" algn="ctr">
                        <a:lnSpc>
                          <a:spcPct val="115000"/>
                        </a:lnSpc>
                        <a:spcBef>
                          <a:spcPts val="0"/>
                        </a:spcBef>
                        <a:spcAft>
                          <a:spcPts val="0"/>
                        </a:spcAft>
                        <a:buNone/>
                      </a:pPr>
                      <a:r>
                        <a:rPr lang="en" sz="1000"/>
                        <a:t>40.49806193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ADCC4"/>
                    </a:solidFill>
                  </a:tcPr>
                </a:tc>
                <a:tc>
                  <a:txBody>
                    <a:bodyPr/>
                    <a:lstStyle/>
                    <a:p>
                      <a:pPr indent="0" lvl="0" marL="0" rtl="0" algn="l">
                        <a:lnSpc>
                          <a:spcPct val="115000"/>
                        </a:lnSpc>
                        <a:spcBef>
                          <a:spcPts val="0"/>
                        </a:spcBef>
                        <a:spcAft>
                          <a:spcPts val="0"/>
                        </a:spcAft>
                        <a:buNone/>
                      </a:pPr>
                      <a:r>
                        <a:rPr lang="en" sz="1000">
                          <a:solidFill>
                            <a:srgbClr val="1E1E1E"/>
                          </a:solidFill>
                        </a:rPr>
                        <a:t>Severe Obesity</a:t>
                      </a:r>
                      <a:endParaRPr sz="1000">
                        <a:solidFill>
                          <a:srgbClr val="1E1E1E"/>
                        </a:solidFill>
                      </a:endParaRPr>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FF0000"/>
                    </a:solidFill>
                  </a:tcPr>
                </a:tc>
                <a:tc>
                  <a:txBody>
                    <a:bodyPr/>
                    <a:lstStyle/>
                    <a:p>
                      <a:pPr indent="0" lvl="0" marL="0" rtl="0" algn="ctr">
                        <a:lnSpc>
                          <a:spcPct val="115000"/>
                        </a:lnSpc>
                        <a:spcBef>
                          <a:spcPts val="0"/>
                        </a:spcBef>
                        <a:spcAft>
                          <a:spcPts val="0"/>
                        </a:spcAft>
                        <a:buNone/>
                      </a:pPr>
                      <a:r>
                        <a:rPr lang="en" sz="1000"/>
                        <a:t>48.0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CF5E9"/>
                    </a:solidFill>
                  </a:tcPr>
                </a:tc>
                <a:tc>
                  <a:txBody>
                    <a:bodyPr/>
                    <a:lstStyle/>
                    <a:p>
                      <a:pPr indent="0" lvl="0" marL="0" rtl="0" algn="ctr">
                        <a:lnSpc>
                          <a:spcPct val="115000"/>
                        </a:lnSpc>
                        <a:spcBef>
                          <a:spcPts val="0"/>
                        </a:spcBef>
                        <a:spcAft>
                          <a:spcPts val="0"/>
                        </a:spcAft>
                        <a:buNone/>
                      </a:pPr>
                      <a:r>
                        <a:rPr lang="en" sz="1000"/>
                        <a:t>51.0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DCEAD6"/>
                    </a:solidFill>
                  </a:tcPr>
                </a:tc>
                <a:tc>
                  <a:txBody>
                    <a:bodyPr/>
                    <a:lstStyle/>
                    <a:p>
                      <a:pPr indent="0" lvl="0" marL="0" rtl="0" algn="ctr">
                        <a:lnSpc>
                          <a:spcPct val="115000"/>
                        </a:lnSpc>
                        <a:spcBef>
                          <a:spcPts val="0"/>
                        </a:spcBef>
                        <a:spcAft>
                          <a:spcPts val="0"/>
                        </a:spcAft>
                        <a:buNone/>
                      </a:pPr>
                      <a:r>
                        <a:rPr lang="en" sz="1000"/>
                        <a:t>48.0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CF5E9"/>
                    </a:solidFill>
                  </a:tcPr>
                </a:tc>
                <a:tc>
                  <a:txBody>
                    <a:bodyPr/>
                    <a:lstStyle/>
                    <a:p>
                      <a:pPr indent="0" lvl="0" marL="0" rtl="0" algn="ctr">
                        <a:lnSpc>
                          <a:spcPct val="115000"/>
                        </a:lnSpc>
                        <a:spcBef>
                          <a:spcPts val="0"/>
                        </a:spcBef>
                        <a:spcAft>
                          <a:spcPts val="0"/>
                        </a:spcAft>
                        <a:buNone/>
                      </a:pPr>
                      <a:r>
                        <a:rPr lang="en" sz="1000"/>
                        <a:t>60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9C69D"/>
                    </a:solidFill>
                  </a:tcPr>
                </a:tc>
                <a:tc>
                  <a:txBody>
                    <a:bodyPr/>
                    <a:lstStyle/>
                    <a:p>
                      <a:pPr indent="0" lvl="0" marL="0" rtl="0" algn="ctr">
                        <a:lnSpc>
                          <a:spcPct val="115000"/>
                        </a:lnSpc>
                        <a:spcBef>
                          <a:spcPts val="0"/>
                        </a:spcBef>
                        <a:spcAft>
                          <a:spcPts val="0"/>
                        </a:spcAft>
                        <a:buNone/>
                      </a:pPr>
                      <a:r>
                        <a:rPr lang="en" sz="1000"/>
                        <a:t>Walk</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Liquids</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r>
              <a:tr h="200025">
                <a:tc>
                  <a:txBody>
                    <a:bodyPr/>
                    <a:lstStyle/>
                    <a:p>
                      <a:pPr indent="0" lvl="0" marL="0" rtl="0" algn="ctr">
                        <a:lnSpc>
                          <a:spcPct val="115000"/>
                        </a:lnSpc>
                        <a:spcBef>
                          <a:spcPts val="0"/>
                        </a:spcBef>
                        <a:spcAft>
                          <a:spcPts val="0"/>
                        </a:spcAft>
                        <a:buNone/>
                      </a:pPr>
                      <a:r>
                        <a:rPr lang="en" sz="1000"/>
                        <a:t>8/26/2023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258.0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3D7B24"/>
                    </a:solidFill>
                  </a:tcPr>
                </a:tc>
                <a:tc>
                  <a:txBody>
                    <a:bodyPr/>
                    <a:lstStyle/>
                    <a:p>
                      <a:pPr indent="0" lvl="0" marL="0" rtl="0" algn="ctr">
                        <a:lnSpc>
                          <a:spcPct val="115000"/>
                        </a:lnSpc>
                        <a:spcBef>
                          <a:spcPts val="0"/>
                        </a:spcBef>
                        <a:spcAft>
                          <a:spcPts val="0"/>
                        </a:spcAft>
                        <a:buNone/>
                      </a:pPr>
                      <a:r>
                        <a:rPr lang="en" sz="1000"/>
                        <a:t>67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0.6</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93C47D"/>
                    </a:solidFill>
                  </a:tcPr>
                </a:tc>
                <a:tc>
                  <a:txBody>
                    <a:bodyPr/>
                    <a:lstStyle/>
                    <a:p>
                      <a:pPr indent="0" lvl="0" marL="0" rtl="0" algn="ctr">
                        <a:lnSpc>
                          <a:spcPct val="115000"/>
                        </a:lnSpc>
                        <a:spcBef>
                          <a:spcPts val="0"/>
                        </a:spcBef>
                        <a:spcAft>
                          <a:spcPts val="0"/>
                        </a:spcAft>
                        <a:buNone/>
                      </a:pPr>
                      <a:r>
                        <a:rPr lang="en" sz="1000"/>
                        <a:t>0.6</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D9EAD3"/>
                    </a:solidFill>
                  </a:tcPr>
                </a:tc>
                <a:tc>
                  <a:txBody>
                    <a:bodyPr/>
                    <a:lstStyle/>
                    <a:p>
                      <a:pPr indent="0" lvl="0" marL="0" rtl="0" algn="ctr">
                        <a:lnSpc>
                          <a:spcPct val="115000"/>
                        </a:lnSpc>
                        <a:spcBef>
                          <a:spcPts val="0"/>
                        </a:spcBef>
                        <a:spcAft>
                          <a:spcPts val="0"/>
                        </a:spcAft>
                        <a:buNone/>
                      </a:pPr>
                      <a:r>
                        <a:rPr lang="en" sz="1000"/>
                        <a:t>12.0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CBE6CF"/>
                    </a:solidFill>
                  </a:tcPr>
                </a:tc>
                <a:tc>
                  <a:txBody>
                    <a:bodyPr/>
                    <a:lstStyle/>
                    <a:p>
                      <a:pPr indent="0" lvl="0" marL="0" rtl="0" algn="ctr">
                        <a:lnSpc>
                          <a:spcPct val="115000"/>
                        </a:lnSpc>
                        <a:spcBef>
                          <a:spcPts val="0"/>
                        </a:spcBef>
                        <a:spcAft>
                          <a:spcPts val="0"/>
                        </a:spcAft>
                        <a:buNone/>
                      </a:pPr>
                      <a:r>
                        <a:rPr lang="en" sz="1000"/>
                        <a:t>40.40409891</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ADCC4"/>
                    </a:solidFill>
                  </a:tcPr>
                </a:tc>
                <a:tc>
                  <a:txBody>
                    <a:bodyPr/>
                    <a:lstStyle/>
                    <a:p>
                      <a:pPr indent="0" lvl="0" marL="0" rtl="0" algn="l">
                        <a:lnSpc>
                          <a:spcPct val="115000"/>
                        </a:lnSpc>
                        <a:spcBef>
                          <a:spcPts val="0"/>
                        </a:spcBef>
                        <a:spcAft>
                          <a:spcPts val="0"/>
                        </a:spcAft>
                        <a:buNone/>
                      </a:pPr>
                      <a:r>
                        <a:rPr lang="en" sz="1000">
                          <a:solidFill>
                            <a:srgbClr val="1E1E1E"/>
                          </a:solidFill>
                        </a:rPr>
                        <a:t>Severe Obesity</a:t>
                      </a:r>
                      <a:endParaRPr sz="1000">
                        <a:solidFill>
                          <a:srgbClr val="1E1E1E"/>
                        </a:solidFill>
                      </a:endParaRPr>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FF0000"/>
                    </a:solidFill>
                  </a:tcPr>
                </a:tc>
                <a:tc>
                  <a:txBody>
                    <a:bodyPr/>
                    <a:lstStyle/>
                    <a:p>
                      <a:pPr indent="0" lvl="0" marL="0" rtl="0" algn="ctr">
                        <a:lnSpc>
                          <a:spcPct val="115000"/>
                        </a:lnSpc>
                        <a:spcBef>
                          <a:spcPts val="0"/>
                        </a:spcBef>
                        <a:spcAft>
                          <a:spcPts val="0"/>
                        </a:spcAft>
                        <a:buNone/>
                      </a:pPr>
                      <a:r>
                        <a:rPr lang="en" sz="1000"/>
                        <a:t>48.0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CF5E9"/>
                    </a:solidFill>
                  </a:tcPr>
                </a:tc>
                <a:tc>
                  <a:txBody>
                    <a:bodyPr/>
                    <a:lstStyle/>
                    <a:p>
                      <a:pPr indent="0" lvl="0" marL="0" rtl="0" algn="ctr">
                        <a:lnSpc>
                          <a:spcPct val="115000"/>
                        </a:lnSpc>
                        <a:spcBef>
                          <a:spcPts val="0"/>
                        </a:spcBef>
                        <a:spcAft>
                          <a:spcPts val="0"/>
                        </a:spcAft>
                        <a:buNone/>
                      </a:pPr>
                      <a:r>
                        <a:rPr lang="en" sz="1000"/>
                        <a:t>50.8</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DDEAD8"/>
                    </a:solidFill>
                  </a:tcPr>
                </a:tc>
                <a:tc>
                  <a:txBody>
                    <a:bodyPr/>
                    <a:lstStyle/>
                    <a:p>
                      <a:pPr indent="0" lvl="0" marL="0" rtl="0" algn="ctr">
                        <a:lnSpc>
                          <a:spcPct val="115000"/>
                        </a:lnSpc>
                        <a:spcBef>
                          <a:spcPts val="0"/>
                        </a:spcBef>
                        <a:spcAft>
                          <a:spcPts val="0"/>
                        </a:spcAft>
                        <a:buNone/>
                      </a:pPr>
                      <a:r>
                        <a:rPr lang="en" sz="1000"/>
                        <a:t>47.8</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BF4E7"/>
                    </a:solidFill>
                  </a:tcPr>
                </a:tc>
                <a:tc>
                  <a:txBody>
                    <a:bodyPr/>
                    <a:lstStyle/>
                    <a:p>
                      <a:pPr indent="0" lvl="0" marL="0" rtl="0" algn="ctr">
                        <a:lnSpc>
                          <a:spcPct val="115000"/>
                        </a:lnSpc>
                        <a:spcBef>
                          <a:spcPts val="0"/>
                        </a:spcBef>
                        <a:spcAft>
                          <a:spcPts val="0"/>
                        </a:spcAft>
                        <a:buNone/>
                      </a:pPr>
                      <a:r>
                        <a:rPr lang="en" sz="1000"/>
                        <a:t>60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9C69D"/>
                    </a:solidFill>
                  </a:tcPr>
                </a:tc>
                <a:tc>
                  <a:txBody>
                    <a:bodyPr/>
                    <a:lstStyle/>
                    <a:p>
                      <a:pPr indent="0" lvl="0" marL="0" rtl="0" algn="ctr">
                        <a:lnSpc>
                          <a:spcPct val="115000"/>
                        </a:lnSpc>
                        <a:spcBef>
                          <a:spcPts val="0"/>
                        </a:spcBef>
                        <a:spcAft>
                          <a:spcPts val="0"/>
                        </a:spcAft>
                        <a:buNone/>
                      </a:pPr>
                      <a:r>
                        <a:rPr lang="en" sz="1000"/>
                        <a:t>Walk</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Liquids</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r>
              <a:tr h="200025">
                <a:tc>
                  <a:txBody>
                    <a:bodyPr/>
                    <a:lstStyle/>
                    <a:p>
                      <a:pPr indent="0" lvl="0" marL="0" rtl="0" algn="ctr">
                        <a:lnSpc>
                          <a:spcPct val="115000"/>
                        </a:lnSpc>
                        <a:spcBef>
                          <a:spcPts val="0"/>
                        </a:spcBef>
                        <a:spcAft>
                          <a:spcPts val="0"/>
                        </a:spcAft>
                        <a:buNone/>
                      </a:pPr>
                      <a:r>
                        <a:rPr lang="en" sz="1000"/>
                        <a:t>8/27/2023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256.8</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468331"/>
                    </a:solidFill>
                  </a:tcPr>
                </a:tc>
                <a:tc>
                  <a:txBody>
                    <a:bodyPr/>
                    <a:lstStyle/>
                    <a:p>
                      <a:pPr indent="0" lvl="0" marL="0" rtl="0" algn="ctr">
                        <a:lnSpc>
                          <a:spcPct val="115000"/>
                        </a:lnSpc>
                        <a:spcBef>
                          <a:spcPts val="0"/>
                        </a:spcBef>
                        <a:spcAft>
                          <a:spcPts val="0"/>
                        </a:spcAft>
                        <a:buNone/>
                      </a:pPr>
                      <a:r>
                        <a:rPr lang="en" sz="1000"/>
                        <a:t>67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1.2</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93C47D"/>
                    </a:solidFill>
                  </a:tcPr>
                </a:tc>
                <a:tc>
                  <a:txBody>
                    <a:bodyPr/>
                    <a:lstStyle/>
                    <a:p>
                      <a:pPr indent="0" lvl="0" marL="0" rtl="0" algn="ctr">
                        <a:lnSpc>
                          <a:spcPct val="115000"/>
                        </a:lnSpc>
                        <a:spcBef>
                          <a:spcPts val="0"/>
                        </a:spcBef>
                        <a:spcAft>
                          <a:spcPts val="0"/>
                        </a:spcAft>
                        <a:buNone/>
                      </a:pPr>
                      <a:r>
                        <a:rPr lang="en" sz="1000"/>
                        <a:t>1.8</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DBEBD5"/>
                    </a:solidFill>
                  </a:tcPr>
                </a:tc>
                <a:tc>
                  <a:txBody>
                    <a:bodyPr/>
                    <a:lstStyle/>
                    <a:p>
                      <a:pPr indent="0" lvl="0" marL="0" rtl="0" algn="ctr">
                        <a:lnSpc>
                          <a:spcPct val="115000"/>
                        </a:lnSpc>
                        <a:spcBef>
                          <a:spcPts val="0"/>
                        </a:spcBef>
                        <a:spcAft>
                          <a:spcPts val="0"/>
                        </a:spcAft>
                        <a:buNone/>
                      </a:pPr>
                      <a:r>
                        <a:rPr lang="en" sz="1000"/>
                        <a:t>13.2</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CAE6CF"/>
                    </a:solidFill>
                  </a:tcPr>
                </a:tc>
                <a:tc>
                  <a:txBody>
                    <a:bodyPr/>
                    <a:lstStyle/>
                    <a:p>
                      <a:pPr indent="0" lvl="0" marL="0" rtl="0" algn="ctr">
                        <a:lnSpc>
                          <a:spcPct val="115000"/>
                        </a:lnSpc>
                        <a:spcBef>
                          <a:spcPts val="0"/>
                        </a:spcBef>
                        <a:spcAft>
                          <a:spcPts val="0"/>
                        </a:spcAft>
                        <a:buNone/>
                      </a:pPr>
                      <a:r>
                        <a:rPr lang="en" sz="1000"/>
                        <a:t>40.21617287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ADDC4"/>
                    </a:solidFill>
                  </a:tcPr>
                </a:tc>
                <a:tc>
                  <a:txBody>
                    <a:bodyPr/>
                    <a:lstStyle/>
                    <a:p>
                      <a:pPr indent="0" lvl="0" marL="0" rtl="0" algn="l">
                        <a:lnSpc>
                          <a:spcPct val="115000"/>
                        </a:lnSpc>
                        <a:spcBef>
                          <a:spcPts val="0"/>
                        </a:spcBef>
                        <a:spcAft>
                          <a:spcPts val="0"/>
                        </a:spcAft>
                        <a:buNone/>
                      </a:pPr>
                      <a:r>
                        <a:rPr lang="en" sz="1000">
                          <a:solidFill>
                            <a:srgbClr val="1E1E1E"/>
                          </a:solidFill>
                        </a:rPr>
                        <a:t>Severe Obesity</a:t>
                      </a:r>
                      <a:endParaRPr sz="1000">
                        <a:solidFill>
                          <a:srgbClr val="1E1E1E"/>
                        </a:solidFill>
                      </a:endParaRPr>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FF0000"/>
                    </a:solidFill>
                  </a:tcPr>
                </a:tc>
                <a:tc>
                  <a:txBody>
                    <a:bodyPr/>
                    <a:lstStyle/>
                    <a:p>
                      <a:pPr indent="0" lvl="0" marL="0" rtl="0" algn="ctr">
                        <a:lnSpc>
                          <a:spcPct val="115000"/>
                        </a:lnSpc>
                        <a:spcBef>
                          <a:spcPts val="0"/>
                        </a:spcBef>
                        <a:spcAft>
                          <a:spcPts val="0"/>
                        </a:spcAft>
                        <a:buNone/>
                      </a:pPr>
                      <a:r>
                        <a:rPr lang="en" sz="1000"/>
                        <a:t>47.7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AF4E7"/>
                    </a:solidFill>
                  </a:tcPr>
                </a:tc>
                <a:tc>
                  <a:txBody>
                    <a:bodyPr/>
                    <a:lstStyle/>
                    <a:p>
                      <a:pPr indent="0" lvl="0" marL="0" rtl="0" algn="ctr">
                        <a:lnSpc>
                          <a:spcPct val="115000"/>
                        </a:lnSpc>
                        <a:spcBef>
                          <a:spcPts val="0"/>
                        </a:spcBef>
                        <a:spcAft>
                          <a:spcPts val="0"/>
                        </a:spcAft>
                        <a:buNone/>
                      </a:pPr>
                      <a:r>
                        <a:rPr lang="en" sz="1000"/>
                        <a:t>50.5</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DEECDA"/>
                    </a:solidFill>
                  </a:tcPr>
                </a:tc>
                <a:tc>
                  <a:txBody>
                    <a:bodyPr/>
                    <a:lstStyle/>
                    <a:p>
                      <a:pPr indent="0" lvl="0" marL="0" rtl="0" algn="ctr">
                        <a:lnSpc>
                          <a:spcPct val="115000"/>
                        </a:lnSpc>
                        <a:spcBef>
                          <a:spcPts val="0"/>
                        </a:spcBef>
                        <a:spcAft>
                          <a:spcPts val="0"/>
                        </a:spcAft>
                        <a:buNone/>
                      </a:pPr>
                      <a:r>
                        <a:rPr lang="en" sz="1000"/>
                        <a:t>47.5</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9F3E6"/>
                    </a:solidFill>
                  </a:tcPr>
                </a:tc>
                <a:tc>
                  <a:txBody>
                    <a:bodyPr/>
                    <a:lstStyle/>
                    <a:p>
                      <a:pPr indent="0" lvl="0" marL="0" rtl="0" algn="ctr">
                        <a:lnSpc>
                          <a:spcPct val="115000"/>
                        </a:lnSpc>
                        <a:spcBef>
                          <a:spcPts val="0"/>
                        </a:spcBef>
                        <a:spcAft>
                          <a:spcPts val="0"/>
                        </a:spcAft>
                        <a:buNone/>
                      </a:pPr>
                      <a:r>
                        <a:rPr lang="en" sz="1000"/>
                        <a:t>60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9C69D"/>
                    </a:solidFill>
                  </a:tcPr>
                </a:tc>
                <a:tc>
                  <a:txBody>
                    <a:bodyPr/>
                    <a:lstStyle/>
                    <a:p>
                      <a:pPr indent="0" lvl="0" marL="0" rtl="0" algn="ctr">
                        <a:lnSpc>
                          <a:spcPct val="115000"/>
                        </a:lnSpc>
                        <a:spcBef>
                          <a:spcPts val="0"/>
                        </a:spcBef>
                        <a:spcAft>
                          <a:spcPts val="0"/>
                        </a:spcAft>
                        <a:buNone/>
                      </a:pPr>
                      <a:r>
                        <a:rPr lang="en" sz="1000"/>
                        <a:t>Walk</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Liquids</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r>
              <a:tr h="333375">
                <a:tc>
                  <a:txBody>
                    <a:bodyPr/>
                    <a:lstStyle/>
                    <a:p>
                      <a:pPr indent="0" lvl="0" marL="0" rtl="0" algn="ctr">
                        <a:lnSpc>
                          <a:spcPct val="115000"/>
                        </a:lnSpc>
                        <a:spcBef>
                          <a:spcPts val="0"/>
                        </a:spcBef>
                        <a:spcAft>
                          <a:spcPts val="0"/>
                        </a:spcAft>
                        <a:buNone/>
                      </a:pPr>
                      <a:r>
                        <a:rPr lang="en" sz="1000"/>
                        <a:t>8/28/2023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255.0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548F45"/>
                    </a:solidFill>
                  </a:tcPr>
                </a:tc>
                <a:tc>
                  <a:txBody>
                    <a:bodyPr/>
                    <a:lstStyle/>
                    <a:p>
                      <a:pPr indent="0" lvl="0" marL="0" rtl="0" algn="ctr">
                        <a:lnSpc>
                          <a:spcPct val="115000"/>
                        </a:lnSpc>
                        <a:spcBef>
                          <a:spcPts val="0"/>
                        </a:spcBef>
                        <a:spcAft>
                          <a:spcPts val="0"/>
                        </a:spcAft>
                        <a:buNone/>
                      </a:pPr>
                      <a:r>
                        <a:rPr lang="en" sz="1000"/>
                        <a:t>67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1.8</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93C47D"/>
                    </a:solidFill>
                  </a:tcPr>
                </a:tc>
                <a:tc>
                  <a:txBody>
                    <a:bodyPr/>
                    <a:lstStyle/>
                    <a:p>
                      <a:pPr indent="0" lvl="0" marL="0" rtl="0" algn="ctr">
                        <a:lnSpc>
                          <a:spcPct val="115000"/>
                        </a:lnSpc>
                        <a:spcBef>
                          <a:spcPts val="0"/>
                        </a:spcBef>
                        <a:spcAft>
                          <a:spcPts val="0"/>
                        </a:spcAft>
                        <a:buNone/>
                      </a:pPr>
                      <a:r>
                        <a:rPr lang="en" sz="1000"/>
                        <a:t>3.6</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DDECD8"/>
                    </a:solidFill>
                  </a:tcPr>
                </a:tc>
                <a:tc>
                  <a:txBody>
                    <a:bodyPr/>
                    <a:lstStyle/>
                    <a:p>
                      <a:pPr indent="0" lvl="0" marL="0" rtl="0" algn="ctr">
                        <a:lnSpc>
                          <a:spcPct val="115000"/>
                        </a:lnSpc>
                        <a:spcBef>
                          <a:spcPts val="0"/>
                        </a:spcBef>
                        <a:spcAft>
                          <a:spcPts val="0"/>
                        </a:spcAft>
                        <a:buNone/>
                      </a:pPr>
                      <a:r>
                        <a:rPr lang="en" sz="1000"/>
                        <a:t>15.0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C7E5CE"/>
                    </a:solidFill>
                  </a:tcPr>
                </a:tc>
                <a:tc>
                  <a:txBody>
                    <a:bodyPr/>
                    <a:lstStyle/>
                    <a:p>
                      <a:pPr indent="0" lvl="0" marL="0" rtl="0" algn="ctr">
                        <a:lnSpc>
                          <a:spcPct val="115000"/>
                        </a:lnSpc>
                        <a:spcBef>
                          <a:spcPts val="0"/>
                        </a:spcBef>
                        <a:spcAft>
                          <a:spcPts val="0"/>
                        </a:spcAft>
                        <a:buNone/>
                      </a:pPr>
                      <a:r>
                        <a:rPr lang="en" sz="1000"/>
                        <a:t>39.9342838</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BDDC4"/>
                    </a:solidFill>
                  </a:tcPr>
                </a:tc>
                <a:tc>
                  <a:txBody>
                    <a:bodyPr/>
                    <a:lstStyle/>
                    <a:p>
                      <a:pPr indent="0" lvl="0" marL="0" rtl="0" algn="l">
                        <a:lnSpc>
                          <a:spcPct val="115000"/>
                        </a:lnSpc>
                        <a:spcBef>
                          <a:spcPts val="0"/>
                        </a:spcBef>
                        <a:spcAft>
                          <a:spcPts val="0"/>
                        </a:spcAft>
                        <a:buNone/>
                      </a:pPr>
                      <a:r>
                        <a:rPr lang="en" sz="1000">
                          <a:solidFill>
                            <a:srgbClr val="1E1E1E"/>
                          </a:solidFill>
                        </a:rPr>
                        <a:t>Class 2 Obesity</a:t>
                      </a:r>
                      <a:endParaRPr sz="1000">
                        <a:solidFill>
                          <a:srgbClr val="1E1E1E"/>
                        </a:solidFill>
                      </a:endParaRPr>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FF6D01"/>
                    </a:solidFill>
                  </a:tcPr>
                </a:tc>
                <a:tc>
                  <a:txBody>
                    <a:bodyPr/>
                    <a:lstStyle/>
                    <a:p>
                      <a:pPr indent="0" lvl="0" marL="0" rtl="0" algn="ctr">
                        <a:lnSpc>
                          <a:spcPct val="115000"/>
                        </a:lnSpc>
                        <a:spcBef>
                          <a:spcPts val="0"/>
                        </a:spcBef>
                        <a:spcAft>
                          <a:spcPts val="0"/>
                        </a:spcAft>
                        <a:buNone/>
                      </a:pPr>
                      <a:r>
                        <a:rPr lang="en" sz="1000"/>
                        <a:t>47.4</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9F3E5"/>
                    </a:solidFill>
                  </a:tcPr>
                </a:tc>
                <a:tc>
                  <a:txBody>
                    <a:bodyPr/>
                    <a:lstStyle/>
                    <a:p>
                      <a:pPr indent="0" lvl="0" marL="0" rtl="0" algn="ctr">
                        <a:lnSpc>
                          <a:spcPct val="115000"/>
                        </a:lnSpc>
                        <a:spcBef>
                          <a:spcPts val="0"/>
                        </a:spcBef>
                        <a:spcAft>
                          <a:spcPts val="0"/>
                        </a:spcAft>
                        <a:buNone/>
                      </a:pPr>
                      <a:r>
                        <a:rPr lang="en" sz="1000"/>
                        <a:t>50.3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0ECDB"/>
                    </a:solidFill>
                  </a:tcPr>
                </a:tc>
                <a:tc>
                  <a:txBody>
                    <a:bodyPr/>
                    <a:lstStyle/>
                    <a:p>
                      <a:pPr indent="0" lvl="0" marL="0" rtl="0" algn="ctr">
                        <a:lnSpc>
                          <a:spcPct val="115000"/>
                        </a:lnSpc>
                        <a:spcBef>
                          <a:spcPts val="0"/>
                        </a:spcBef>
                        <a:spcAft>
                          <a:spcPts val="0"/>
                        </a:spcAft>
                        <a:buNone/>
                      </a:pPr>
                      <a:r>
                        <a:rPr lang="en" sz="1000"/>
                        <a:t>47.1</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7F2E4"/>
                    </a:solidFill>
                  </a:tcPr>
                </a:tc>
                <a:tc>
                  <a:txBody>
                    <a:bodyPr/>
                    <a:lstStyle/>
                    <a:p>
                      <a:pPr indent="0" lvl="0" marL="0" rtl="0" algn="ctr">
                        <a:lnSpc>
                          <a:spcPct val="115000"/>
                        </a:lnSpc>
                        <a:spcBef>
                          <a:spcPts val="0"/>
                        </a:spcBef>
                        <a:spcAft>
                          <a:spcPts val="0"/>
                        </a:spcAft>
                        <a:buNone/>
                      </a:pPr>
                      <a:r>
                        <a:rPr lang="en" sz="1000"/>
                        <a:t>60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9C69D"/>
                    </a:solidFill>
                  </a:tcPr>
                </a:tc>
                <a:tc>
                  <a:txBody>
                    <a:bodyPr/>
                    <a:lstStyle/>
                    <a:p>
                      <a:pPr indent="0" lvl="0" marL="0" rtl="0" algn="ctr">
                        <a:lnSpc>
                          <a:spcPct val="115000"/>
                        </a:lnSpc>
                        <a:spcBef>
                          <a:spcPts val="0"/>
                        </a:spcBef>
                        <a:spcAft>
                          <a:spcPts val="0"/>
                        </a:spcAft>
                        <a:buNone/>
                      </a:pPr>
                      <a:r>
                        <a:rPr lang="en" sz="1000"/>
                        <a:t>Walk</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Liquids</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r>
              <a:tr h="333375">
                <a:tc>
                  <a:txBody>
                    <a:bodyPr/>
                    <a:lstStyle/>
                    <a:p>
                      <a:pPr indent="0" lvl="0" marL="0" rtl="0" algn="ctr">
                        <a:lnSpc>
                          <a:spcPct val="115000"/>
                        </a:lnSpc>
                        <a:spcBef>
                          <a:spcPts val="0"/>
                        </a:spcBef>
                        <a:spcAft>
                          <a:spcPts val="0"/>
                        </a:spcAft>
                        <a:buNone/>
                      </a:pPr>
                      <a:r>
                        <a:rPr lang="en" sz="1000"/>
                        <a:t>8/29/2023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254.3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59934D"/>
                    </a:solidFill>
                  </a:tcPr>
                </a:tc>
                <a:tc>
                  <a:txBody>
                    <a:bodyPr/>
                    <a:lstStyle/>
                    <a:p>
                      <a:pPr indent="0" lvl="0" marL="0" rtl="0" algn="ctr">
                        <a:lnSpc>
                          <a:spcPct val="115000"/>
                        </a:lnSpc>
                        <a:spcBef>
                          <a:spcPts val="0"/>
                        </a:spcBef>
                        <a:spcAft>
                          <a:spcPts val="0"/>
                        </a:spcAft>
                        <a:buNone/>
                      </a:pPr>
                      <a:r>
                        <a:rPr lang="en" sz="1000"/>
                        <a:t>67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0.7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93C47D"/>
                    </a:solidFill>
                  </a:tcPr>
                </a:tc>
                <a:tc>
                  <a:txBody>
                    <a:bodyPr/>
                    <a:lstStyle/>
                    <a:p>
                      <a:pPr indent="0" lvl="0" marL="0" rtl="0" algn="ctr">
                        <a:lnSpc>
                          <a:spcPct val="115000"/>
                        </a:lnSpc>
                        <a:spcBef>
                          <a:spcPts val="0"/>
                        </a:spcBef>
                        <a:spcAft>
                          <a:spcPts val="0"/>
                        </a:spcAft>
                        <a:buNone/>
                      </a:pPr>
                      <a:r>
                        <a:rPr lang="en" sz="1000"/>
                        <a:t>4.3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DEEDD9"/>
                    </a:solidFill>
                  </a:tcPr>
                </a:tc>
                <a:tc>
                  <a:txBody>
                    <a:bodyPr/>
                    <a:lstStyle/>
                    <a:p>
                      <a:pPr indent="0" lvl="0" marL="0" rtl="0" algn="ctr">
                        <a:lnSpc>
                          <a:spcPct val="115000"/>
                        </a:lnSpc>
                        <a:spcBef>
                          <a:spcPts val="0"/>
                        </a:spcBef>
                        <a:spcAft>
                          <a:spcPts val="0"/>
                        </a:spcAft>
                        <a:buNone/>
                      </a:pPr>
                      <a:r>
                        <a:rPr lang="en" sz="1000"/>
                        <a:t>15.7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C7E5CE"/>
                    </a:solidFill>
                  </a:tcPr>
                </a:tc>
                <a:tc>
                  <a:txBody>
                    <a:bodyPr/>
                    <a:lstStyle/>
                    <a:p>
                      <a:pPr indent="0" lvl="0" marL="0" rtl="0" algn="ctr">
                        <a:lnSpc>
                          <a:spcPct val="115000"/>
                        </a:lnSpc>
                        <a:spcBef>
                          <a:spcPts val="0"/>
                        </a:spcBef>
                        <a:spcAft>
                          <a:spcPts val="0"/>
                        </a:spcAft>
                        <a:buNone/>
                      </a:pPr>
                      <a:r>
                        <a:rPr lang="en" sz="1000"/>
                        <a:t>39.82466028</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BDDC4"/>
                    </a:solidFill>
                  </a:tcPr>
                </a:tc>
                <a:tc>
                  <a:txBody>
                    <a:bodyPr/>
                    <a:lstStyle/>
                    <a:p>
                      <a:pPr indent="0" lvl="0" marL="0" rtl="0" algn="l">
                        <a:lnSpc>
                          <a:spcPct val="115000"/>
                        </a:lnSpc>
                        <a:spcBef>
                          <a:spcPts val="0"/>
                        </a:spcBef>
                        <a:spcAft>
                          <a:spcPts val="0"/>
                        </a:spcAft>
                        <a:buNone/>
                      </a:pPr>
                      <a:r>
                        <a:rPr lang="en" sz="1000">
                          <a:solidFill>
                            <a:srgbClr val="1E1E1E"/>
                          </a:solidFill>
                        </a:rPr>
                        <a:t>Class 2 Obesity</a:t>
                      </a:r>
                      <a:endParaRPr sz="1000">
                        <a:solidFill>
                          <a:srgbClr val="1E1E1E"/>
                        </a:solidFill>
                      </a:endParaRPr>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FF6D01"/>
                    </a:solidFill>
                  </a:tcPr>
                </a:tc>
                <a:tc>
                  <a:txBody>
                    <a:bodyPr/>
                    <a:lstStyle/>
                    <a:p>
                      <a:pPr indent="0" lvl="0" marL="0" rtl="0" algn="ctr">
                        <a:lnSpc>
                          <a:spcPct val="115000"/>
                        </a:lnSpc>
                        <a:spcBef>
                          <a:spcPts val="0"/>
                        </a:spcBef>
                        <a:spcAft>
                          <a:spcPts val="0"/>
                        </a:spcAft>
                        <a:buNone/>
                      </a:pPr>
                      <a:r>
                        <a:rPr lang="en" sz="1000"/>
                        <a:t>47.3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8F3E5"/>
                    </a:solidFill>
                  </a:tcPr>
                </a:tc>
                <a:tc>
                  <a:txBody>
                    <a:bodyPr/>
                    <a:lstStyle/>
                    <a:p>
                      <a:pPr indent="0" lvl="0" marL="0" rtl="0" algn="ctr">
                        <a:lnSpc>
                          <a:spcPct val="115000"/>
                        </a:lnSpc>
                        <a:spcBef>
                          <a:spcPts val="0"/>
                        </a:spcBef>
                        <a:spcAft>
                          <a:spcPts val="0"/>
                        </a:spcAft>
                        <a:buNone/>
                      </a:pPr>
                      <a:r>
                        <a:rPr lang="en" sz="1000"/>
                        <a:t>50.3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0ECDB"/>
                    </a:solidFill>
                  </a:tcPr>
                </a:tc>
                <a:tc>
                  <a:txBody>
                    <a:bodyPr/>
                    <a:lstStyle/>
                    <a:p>
                      <a:pPr indent="0" lvl="0" marL="0" rtl="0" algn="ctr">
                        <a:lnSpc>
                          <a:spcPct val="115000"/>
                        </a:lnSpc>
                        <a:spcBef>
                          <a:spcPts val="0"/>
                        </a:spcBef>
                        <a:spcAft>
                          <a:spcPts val="0"/>
                        </a:spcAft>
                        <a:buNone/>
                      </a:pPr>
                      <a:r>
                        <a:rPr lang="en" sz="1000"/>
                        <a:t>47.0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7F2E3"/>
                    </a:solidFill>
                  </a:tcPr>
                </a:tc>
                <a:tc>
                  <a:txBody>
                    <a:bodyPr/>
                    <a:lstStyle/>
                    <a:p>
                      <a:pPr indent="0" lvl="0" marL="0" rtl="0" algn="ctr">
                        <a:lnSpc>
                          <a:spcPct val="115000"/>
                        </a:lnSpc>
                        <a:spcBef>
                          <a:spcPts val="0"/>
                        </a:spcBef>
                        <a:spcAft>
                          <a:spcPts val="0"/>
                        </a:spcAft>
                        <a:buNone/>
                      </a:pPr>
                      <a:r>
                        <a:rPr lang="en" sz="1000"/>
                        <a:t>60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9C69D"/>
                    </a:solidFill>
                  </a:tcPr>
                </a:tc>
                <a:tc>
                  <a:txBody>
                    <a:bodyPr/>
                    <a:lstStyle/>
                    <a:p>
                      <a:pPr indent="0" lvl="0" marL="0" rtl="0" algn="ctr">
                        <a:lnSpc>
                          <a:spcPct val="115000"/>
                        </a:lnSpc>
                        <a:spcBef>
                          <a:spcPts val="0"/>
                        </a:spcBef>
                        <a:spcAft>
                          <a:spcPts val="0"/>
                        </a:spcAft>
                        <a:buNone/>
                      </a:pPr>
                      <a:r>
                        <a:rPr lang="en" sz="1000"/>
                        <a:t>Walk</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Liquids</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r>
              <a:tr h="333375">
                <a:tc>
                  <a:txBody>
                    <a:bodyPr/>
                    <a:lstStyle/>
                    <a:p>
                      <a:pPr indent="0" lvl="0" marL="0" rtl="0" algn="ctr">
                        <a:lnSpc>
                          <a:spcPct val="115000"/>
                        </a:lnSpc>
                        <a:spcBef>
                          <a:spcPts val="0"/>
                        </a:spcBef>
                        <a:spcAft>
                          <a:spcPts val="0"/>
                        </a:spcAft>
                        <a:buNone/>
                      </a:pPr>
                      <a:r>
                        <a:rPr lang="en" sz="1000"/>
                        <a:t>8/30/2023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251.7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6CA569"/>
                    </a:solidFill>
                  </a:tcPr>
                </a:tc>
                <a:tc>
                  <a:txBody>
                    <a:bodyPr/>
                    <a:lstStyle/>
                    <a:p>
                      <a:pPr indent="0" lvl="0" marL="0" rtl="0" algn="ctr">
                        <a:lnSpc>
                          <a:spcPct val="115000"/>
                        </a:lnSpc>
                        <a:spcBef>
                          <a:spcPts val="0"/>
                        </a:spcBef>
                        <a:spcAft>
                          <a:spcPts val="0"/>
                        </a:spcAft>
                        <a:buNone/>
                      </a:pPr>
                      <a:r>
                        <a:rPr lang="en" sz="1000"/>
                        <a:t>67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2.6</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92C37C"/>
                    </a:solidFill>
                  </a:tcPr>
                </a:tc>
                <a:tc>
                  <a:txBody>
                    <a:bodyPr/>
                    <a:lstStyle/>
                    <a:p>
                      <a:pPr indent="0" lvl="0" marL="0" rtl="0" algn="ctr">
                        <a:lnSpc>
                          <a:spcPct val="115000"/>
                        </a:lnSpc>
                        <a:spcBef>
                          <a:spcPts val="0"/>
                        </a:spcBef>
                        <a:spcAft>
                          <a:spcPts val="0"/>
                        </a:spcAft>
                        <a:buNone/>
                      </a:pPr>
                      <a:r>
                        <a:rPr lang="en" sz="1000"/>
                        <a:t>6.9</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1EEDC"/>
                    </a:solidFill>
                  </a:tcPr>
                </a:tc>
                <a:tc>
                  <a:txBody>
                    <a:bodyPr/>
                    <a:lstStyle/>
                    <a:p>
                      <a:pPr indent="0" lvl="0" marL="0" rtl="0" algn="ctr">
                        <a:lnSpc>
                          <a:spcPct val="115000"/>
                        </a:lnSpc>
                        <a:spcBef>
                          <a:spcPts val="0"/>
                        </a:spcBef>
                        <a:spcAft>
                          <a:spcPts val="0"/>
                        </a:spcAft>
                        <a:buNone/>
                      </a:pPr>
                      <a:r>
                        <a:rPr lang="en" sz="1000"/>
                        <a:t>18.3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C3E4CD"/>
                    </a:solidFill>
                  </a:tcPr>
                </a:tc>
                <a:tc>
                  <a:txBody>
                    <a:bodyPr/>
                    <a:lstStyle/>
                    <a:p>
                      <a:pPr indent="0" lvl="0" marL="0" rtl="0" algn="ctr">
                        <a:lnSpc>
                          <a:spcPct val="115000"/>
                        </a:lnSpc>
                        <a:spcBef>
                          <a:spcPts val="0"/>
                        </a:spcBef>
                        <a:spcAft>
                          <a:spcPts val="0"/>
                        </a:spcAft>
                        <a:buNone/>
                      </a:pPr>
                      <a:r>
                        <a:rPr lang="en" sz="1000"/>
                        <a:t>39.41748719</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BDDC5"/>
                    </a:solidFill>
                  </a:tcPr>
                </a:tc>
                <a:tc>
                  <a:txBody>
                    <a:bodyPr/>
                    <a:lstStyle/>
                    <a:p>
                      <a:pPr indent="0" lvl="0" marL="0" rtl="0" algn="l">
                        <a:lnSpc>
                          <a:spcPct val="115000"/>
                        </a:lnSpc>
                        <a:spcBef>
                          <a:spcPts val="0"/>
                        </a:spcBef>
                        <a:spcAft>
                          <a:spcPts val="0"/>
                        </a:spcAft>
                        <a:buNone/>
                      </a:pPr>
                      <a:r>
                        <a:rPr lang="en" sz="1000">
                          <a:solidFill>
                            <a:srgbClr val="1E1E1E"/>
                          </a:solidFill>
                        </a:rPr>
                        <a:t>Class 2 Obesity</a:t>
                      </a:r>
                      <a:endParaRPr sz="1000">
                        <a:solidFill>
                          <a:srgbClr val="1E1E1E"/>
                        </a:solidFill>
                      </a:endParaRPr>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FF6D01"/>
                    </a:solidFill>
                  </a:tcPr>
                </a:tc>
                <a:tc>
                  <a:txBody>
                    <a:bodyPr/>
                    <a:lstStyle/>
                    <a:p>
                      <a:pPr indent="0" lvl="0" marL="0" rtl="0" algn="ctr">
                        <a:lnSpc>
                          <a:spcPct val="115000"/>
                        </a:lnSpc>
                        <a:spcBef>
                          <a:spcPts val="0"/>
                        </a:spcBef>
                        <a:spcAft>
                          <a:spcPts val="0"/>
                        </a:spcAft>
                        <a:buNone/>
                      </a:pPr>
                      <a:r>
                        <a:rPr lang="en" sz="1000"/>
                        <a:t>46.9</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6F1E2"/>
                    </a:solidFill>
                  </a:tcPr>
                </a:tc>
                <a:tc>
                  <a:txBody>
                    <a:bodyPr/>
                    <a:lstStyle/>
                    <a:p>
                      <a:pPr indent="0" lvl="0" marL="0" rtl="0" algn="ctr">
                        <a:lnSpc>
                          <a:spcPct val="115000"/>
                        </a:lnSpc>
                        <a:spcBef>
                          <a:spcPts val="0"/>
                        </a:spcBef>
                        <a:spcAft>
                          <a:spcPts val="0"/>
                        </a:spcAft>
                        <a:buNone/>
                      </a:pPr>
                      <a:r>
                        <a:rPr lang="en" sz="1000"/>
                        <a:t>50.0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1EEDD"/>
                    </a:solidFill>
                  </a:tcPr>
                </a:tc>
                <a:tc>
                  <a:txBody>
                    <a:bodyPr/>
                    <a:lstStyle/>
                    <a:p>
                      <a:pPr indent="0" lvl="0" marL="0" rtl="0" algn="ctr">
                        <a:lnSpc>
                          <a:spcPct val="115000"/>
                        </a:lnSpc>
                        <a:spcBef>
                          <a:spcPts val="0"/>
                        </a:spcBef>
                        <a:spcAft>
                          <a:spcPts val="0"/>
                        </a:spcAft>
                        <a:buNone/>
                      </a:pPr>
                      <a:r>
                        <a:rPr lang="en" sz="1000"/>
                        <a:t>46.7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5F1E1"/>
                    </a:solidFill>
                  </a:tcPr>
                </a:tc>
                <a:tc>
                  <a:txBody>
                    <a:bodyPr/>
                    <a:lstStyle/>
                    <a:p>
                      <a:pPr indent="0" lvl="0" marL="0" rtl="0" algn="ctr">
                        <a:lnSpc>
                          <a:spcPct val="115000"/>
                        </a:lnSpc>
                        <a:spcBef>
                          <a:spcPts val="0"/>
                        </a:spcBef>
                        <a:spcAft>
                          <a:spcPts val="0"/>
                        </a:spcAft>
                        <a:buNone/>
                      </a:pPr>
                      <a:r>
                        <a:rPr lang="en" sz="1000"/>
                        <a:t>60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9C69D"/>
                    </a:solidFill>
                  </a:tcPr>
                </a:tc>
                <a:tc>
                  <a:txBody>
                    <a:bodyPr/>
                    <a:lstStyle/>
                    <a:p>
                      <a:pPr indent="0" lvl="0" marL="0" rtl="0" algn="ctr">
                        <a:lnSpc>
                          <a:spcPct val="115000"/>
                        </a:lnSpc>
                        <a:spcBef>
                          <a:spcPts val="0"/>
                        </a:spcBef>
                        <a:spcAft>
                          <a:spcPts val="0"/>
                        </a:spcAft>
                        <a:buNone/>
                      </a:pPr>
                      <a:r>
                        <a:rPr lang="en" sz="1000"/>
                        <a:t>Walk</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Liquids</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r>
              <a:tr h="333375">
                <a:tc>
                  <a:txBody>
                    <a:bodyPr/>
                    <a:lstStyle/>
                    <a:p>
                      <a:pPr indent="0" lvl="0" marL="0" rtl="0" algn="ctr">
                        <a:lnSpc>
                          <a:spcPct val="115000"/>
                        </a:lnSpc>
                        <a:spcBef>
                          <a:spcPts val="0"/>
                        </a:spcBef>
                        <a:spcAft>
                          <a:spcPts val="0"/>
                        </a:spcAft>
                        <a:buNone/>
                      </a:pPr>
                      <a:r>
                        <a:rPr lang="en" sz="1000"/>
                        <a:t>8/31/2023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247.7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8AC095"/>
                    </a:solidFill>
                  </a:tcPr>
                </a:tc>
                <a:tc>
                  <a:txBody>
                    <a:bodyPr/>
                    <a:lstStyle/>
                    <a:p>
                      <a:pPr indent="0" lvl="0" marL="0" rtl="0" algn="ctr">
                        <a:lnSpc>
                          <a:spcPct val="115000"/>
                        </a:lnSpc>
                        <a:spcBef>
                          <a:spcPts val="0"/>
                        </a:spcBef>
                        <a:spcAft>
                          <a:spcPts val="0"/>
                        </a:spcAft>
                        <a:buNone/>
                      </a:pPr>
                      <a:r>
                        <a:rPr lang="en" sz="1000"/>
                        <a:t>67</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4.0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92C37C"/>
                    </a:solidFill>
                  </a:tcPr>
                </a:tc>
                <a:tc>
                  <a:txBody>
                    <a:bodyPr/>
                    <a:lstStyle/>
                    <a:p>
                      <a:pPr indent="0" lvl="0" marL="0" rtl="0" algn="ctr">
                        <a:lnSpc>
                          <a:spcPct val="115000"/>
                        </a:lnSpc>
                        <a:spcBef>
                          <a:spcPts val="0"/>
                        </a:spcBef>
                        <a:spcAft>
                          <a:spcPts val="0"/>
                        </a:spcAft>
                        <a:buNone/>
                      </a:pPr>
                      <a:r>
                        <a:rPr lang="en" sz="1000"/>
                        <a:t>10.9</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6F1E2"/>
                    </a:solidFill>
                  </a:tcPr>
                </a:tc>
                <a:tc>
                  <a:txBody>
                    <a:bodyPr/>
                    <a:lstStyle/>
                    <a:p>
                      <a:pPr indent="0" lvl="0" marL="0" rtl="0" algn="ctr">
                        <a:lnSpc>
                          <a:spcPct val="115000"/>
                        </a:lnSpc>
                        <a:spcBef>
                          <a:spcPts val="0"/>
                        </a:spcBef>
                        <a:spcAft>
                          <a:spcPts val="0"/>
                        </a:spcAft>
                        <a:buNone/>
                      </a:pPr>
                      <a:r>
                        <a:rPr lang="en" sz="1000"/>
                        <a:t>22.3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BFE3CB"/>
                    </a:solidFill>
                  </a:tcPr>
                </a:tc>
                <a:tc>
                  <a:txBody>
                    <a:bodyPr/>
                    <a:lstStyle/>
                    <a:p>
                      <a:pPr indent="0" lvl="0" marL="0" rtl="0" algn="ctr">
                        <a:lnSpc>
                          <a:spcPct val="115000"/>
                        </a:lnSpc>
                        <a:spcBef>
                          <a:spcPts val="0"/>
                        </a:spcBef>
                        <a:spcAft>
                          <a:spcPts val="0"/>
                        </a:spcAft>
                        <a:buNone/>
                      </a:pPr>
                      <a:r>
                        <a:rPr lang="en" sz="1000"/>
                        <a:t>38.79106705</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BDDC5"/>
                    </a:solidFill>
                  </a:tcPr>
                </a:tc>
                <a:tc>
                  <a:txBody>
                    <a:bodyPr/>
                    <a:lstStyle/>
                    <a:p>
                      <a:pPr indent="0" lvl="0" marL="0" rtl="0" algn="l">
                        <a:lnSpc>
                          <a:spcPct val="115000"/>
                        </a:lnSpc>
                        <a:spcBef>
                          <a:spcPts val="0"/>
                        </a:spcBef>
                        <a:spcAft>
                          <a:spcPts val="0"/>
                        </a:spcAft>
                        <a:buNone/>
                      </a:pPr>
                      <a:r>
                        <a:rPr lang="en" sz="1000">
                          <a:solidFill>
                            <a:srgbClr val="1E1E1E"/>
                          </a:solidFill>
                        </a:rPr>
                        <a:t>Class 2 Obesity</a:t>
                      </a:r>
                      <a:endParaRPr sz="1000">
                        <a:solidFill>
                          <a:srgbClr val="1E1E1E"/>
                        </a:solidFill>
                      </a:endParaRPr>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FF6D01"/>
                    </a:solidFill>
                  </a:tcPr>
                </a:tc>
                <a:tc>
                  <a:txBody>
                    <a:bodyPr/>
                    <a:lstStyle/>
                    <a:p>
                      <a:pPr indent="0" lvl="0" marL="0" rtl="0" algn="ctr">
                        <a:lnSpc>
                          <a:spcPct val="115000"/>
                        </a:lnSpc>
                        <a:spcBef>
                          <a:spcPts val="0"/>
                        </a:spcBef>
                        <a:spcAft>
                          <a:spcPts val="0"/>
                        </a:spcAft>
                        <a:buNone/>
                      </a:pPr>
                      <a:r>
                        <a:rPr lang="en" sz="1000"/>
                        <a:t>46.6</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5F1E1"/>
                    </a:solidFill>
                  </a:tcPr>
                </a:tc>
                <a:tc>
                  <a:txBody>
                    <a:bodyPr/>
                    <a:lstStyle/>
                    <a:p>
                      <a:pPr indent="0" lvl="0" marL="0" rtl="0" algn="ctr">
                        <a:lnSpc>
                          <a:spcPct val="115000"/>
                        </a:lnSpc>
                        <a:spcBef>
                          <a:spcPts val="0"/>
                        </a:spcBef>
                        <a:spcAft>
                          <a:spcPts val="0"/>
                        </a:spcAft>
                        <a:buNone/>
                      </a:pPr>
                      <a:r>
                        <a:rPr lang="en" sz="1000"/>
                        <a:t>49.8</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2EEDE"/>
                    </a:solidFill>
                  </a:tcPr>
                </a:tc>
                <a:tc>
                  <a:txBody>
                    <a:bodyPr/>
                    <a:lstStyle/>
                    <a:p>
                      <a:pPr indent="0" lvl="0" marL="0" rtl="0" algn="ctr">
                        <a:lnSpc>
                          <a:spcPct val="115000"/>
                        </a:lnSpc>
                        <a:spcBef>
                          <a:spcPts val="0"/>
                        </a:spcBef>
                        <a:spcAft>
                          <a:spcPts val="0"/>
                        </a:spcAft>
                        <a:buNone/>
                      </a:pPr>
                      <a:r>
                        <a:rPr lang="en" sz="1000"/>
                        <a:t>46.3</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E3F0DF"/>
                    </a:solidFill>
                  </a:tcPr>
                </a:tc>
                <a:tc>
                  <a:txBody>
                    <a:bodyPr/>
                    <a:lstStyle/>
                    <a:p>
                      <a:pPr indent="0" lvl="0" marL="0" rtl="0" algn="ctr">
                        <a:lnSpc>
                          <a:spcPct val="115000"/>
                        </a:lnSpc>
                        <a:spcBef>
                          <a:spcPts val="0"/>
                        </a:spcBef>
                        <a:spcAft>
                          <a:spcPts val="0"/>
                        </a:spcAft>
                        <a:buNone/>
                      </a:pPr>
                      <a:r>
                        <a:rPr lang="en" sz="1000"/>
                        <a:t>60</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solidFill>
                      <a:srgbClr val="A9C69D"/>
                    </a:solidFill>
                  </a:tcPr>
                </a:tc>
                <a:tc>
                  <a:txBody>
                    <a:bodyPr/>
                    <a:lstStyle/>
                    <a:p>
                      <a:pPr indent="0" lvl="0" marL="0" rtl="0" algn="ctr">
                        <a:lnSpc>
                          <a:spcPct val="115000"/>
                        </a:lnSpc>
                        <a:spcBef>
                          <a:spcPts val="0"/>
                        </a:spcBef>
                        <a:spcAft>
                          <a:spcPts val="0"/>
                        </a:spcAft>
                        <a:buNone/>
                      </a:pPr>
                      <a:r>
                        <a:rPr lang="en" sz="1000"/>
                        <a:t>Walk</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Liquids</a:t>
                      </a:r>
                      <a:endParaRPr sz="1000"/>
                    </a:p>
                  </a:txBody>
                  <a:tcPr marT="19050" marB="19050" marR="28575" marL="28575" anchor="b">
                    <a:lnL cap="flat" cmpd="sng" w="6350">
                      <a:solidFill>
                        <a:srgbClr val="CCCCCC"/>
                      </a:solidFill>
                      <a:prstDash val="solid"/>
                      <a:round/>
                      <a:headEnd len="sm" w="sm" type="none"/>
                      <a:tailEnd len="sm" w="sm" type="none"/>
                    </a:lnL>
                    <a:lnR cap="flat" cmpd="sng" w="6350">
                      <a:solidFill>
                        <a:srgbClr val="CCCCCC"/>
                      </a:solidFill>
                      <a:prstDash val="solid"/>
                      <a:round/>
                      <a:headEnd len="sm" w="sm" type="none"/>
                      <a:tailEnd len="sm" w="sm" type="none"/>
                    </a:lnR>
                    <a:lnT cap="flat" cmpd="sng" w="6350">
                      <a:solidFill>
                        <a:srgbClr val="CCCCCC"/>
                      </a:solidFill>
                      <a:prstDash val="solid"/>
                      <a:round/>
                      <a:headEnd len="sm" w="sm" type="none"/>
                      <a:tailEnd len="sm" w="sm" type="none"/>
                    </a:lnT>
                    <a:lnB cap="flat" cmpd="sng" w="6350">
                      <a:solidFill>
                        <a:srgbClr val="CCCCCC"/>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eight Loss Breakthrough by Slidesgo">
  <a:themeElements>
    <a:clrScheme name="Simple Light">
      <a:dk1>
        <a:srgbClr val="111111"/>
      </a:dk1>
      <a:lt1>
        <a:srgbClr val="F16B32"/>
      </a:lt1>
      <a:dk2>
        <a:srgbClr val="C2C2C2"/>
      </a:dk2>
      <a:lt2>
        <a:srgbClr val="FFFBF8"/>
      </a:lt2>
      <a:accent1>
        <a:srgbClr val="FFFFFF"/>
      </a:accent1>
      <a:accent2>
        <a:srgbClr val="FFFFFF"/>
      </a:accent2>
      <a:accent3>
        <a:srgbClr val="FFFFFF"/>
      </a:accent3>
      <a:accent4>
        <a:srgbClr val="FFFFFF"/>
      </a:accent4>
      <a:accent5>
        <a:srgbClr val="FFFFFF"/>
      </a:accent5>
      <a:accent6>
        <a:srgbClr val="FFFFFF"/>
      </a:accent6>
      <a:hlink>
        <a:srgbClr val="F16B3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